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 id="263" r:id="rId9"/>
    <p:sldId id="264" r:id="rId10"/>
    <p:sldId id="289" r:id="rId11"/>
    <p:sldId id="265" r:id="rId12"/>
    <p:sldId id="292" r:id="rId13"/>
    <p:sldId id="290" r:id="rId14"/>
    <p:sldId id="267" r:id="rId15"/>
    <p:sldId id="291" r:id="rId16"/>
    <p:sldId id="268" r:id="rId17"/>
    <p:sldId id="269" r:id="rId18"/>
    <p:sldId id="270" r:id="rId19"/>
    <p:sldId id="271" r:id="rId20"/>
    <p:sldId id="272" r:id="rId21"/>
    <p:sldId id="273" r:id="rId22"/>
    <p:sldId id="274" r:id="rId23"/>
    <p:sldId id="281" r:id="rId24"/>
    <p:sldId id="282" r:id="rId25"/>
    <p:sldId id="283" r:id="rId26"/>
    <p:sldId id="275" r:id="rId27"/>
    <p:sldId id="276" r:id="rId28"/>
    <p:sldId id="277" r:id="rId29"/>
    <p:sldId id="278" r:id="rId30"/>
    <p:sldId id="279" r:id="rId31"/>
    <p:sldId id="280" r:id="rId32"/>
    <p:sldId id="284" r:id="rId33"/>
    <p:sldId id="285" r:id="rId34"/>
    <p:sldId id="286" r:id="rId35"/>
    <p:sldId id="288"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1AC75-FD41-49A2-8329-B0B9A2AE902B}" v="11" dt="2023-06-15T06:17:02.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alsalem" userId="984d85416bb61ce1" providerId="LiveId" clId="{5711AC75-FD41-49A2-8329-B0B9A2AE902B}"/>
    <pc:docChg chg="undo custSel addSld delSld modSld sldOrd">
      <pc:chgData name="sara alsalem" userId="984d85416bb61ce1" providerId="LiveId" clId="{5711AC75-FD41-49A2-8329-B0B9A2AE902B}" dt="2023-06-15T06:17:32.644" v="170" actId="14100"/>
      <pc:docMkLst>
        <pc:docMk/>
      </pc:docMkLst>
      <pc:sldChg chg="addSp delSp modSp mod">
        <pc:chgData name="sara alsalem" userId="984d85416bb61ce1" providerId="LiveId" clId="{5711AC75-FD41-49A2-8329-B0B9A2AE902B}" dt="2023-06-15T05:56:37.117" v="71" actId="1076"/>
        <pc:sldMkLst>
          <pc:docMk/>
          <pc:sldMk cId="3780401403" sldId="256"/>
        </pc:sldMkLst>
        <pc:spChg chg="del">
          <ac:chgData name="sara alsalem" userId="984d85416bb61ce1" providerId="LiveId" clId="{5711AC75-FD41-49A2-8329-B0B9A2AE902B}" dt="2023-06-15T05:50:17.694" v="1" actId="478"/>
          <ac:spMkLst>
            <pc:docMk/>
            <pc:sldMk cId="3780401403" sldId="256"/>
            <ac:spMk id="3" creationId="{525E7F1A-E784-0DAA-E202-B8B8F7D392B1}"/>
          </ac:spMkLst>
        </pc:spChg>
        <pc:picChg chg="add mod">
          <ac:chgData name="sara alsalem" userId="984d85416bb61ce1" providerId="LiveId" clId="{5711AC75-FD41-49A2-8329-B0B9A2AE902B}" dt="2023-06-15T05:56:37.117" v="71" actId="1076"/>
          <ac:picMkLst>
            <pc:docMk/>
            <pc:sldMk cId="3780401403" sldId="256"/>
            <ac:picMk id="6" creationId="{B7777199-CFE3-4513-60E8-7207A84C836C}"/>
          </ac:picMkLst>
        </pc:picChg>
      </pc:sldChg>
      <pc:sldChg chg="addSp delSp modSp mod">
        <pc:chgData name="sara alsalem" userId="984d85416bb61ce1" providerId="LiveId" clId="{5711AC75-FD41-49A2-8329-B0B9A2AE902B}" dt="2023-06-15T05:56:12.083" v="69" actId="5793"/>
        <pc:sldMkLst>
          <pc:docMk/>
          <pc:sldMk cId="200737577" sldId="258"/>
        </pc:sldMkLst>
        <pc:spChg chg="del mod">
          <ac:chgData name="sara alsalem" userId="984d85416bb61ce1" providerId="LiveId" clId="{5711AC75-FD41-49A2-8329-B0B9A2AE902B}" dt="2023-06-15T05:54:42" v="33" actId="478"/>
          <ac:spMkLst>
            <pc:docMk/>
            <pc:sldMk cId="200737577" sldId="258"/>
            <ac:spMk id="3" creationId="{91557730-2A7B-2FF5-E8A8-F5865C87A719}"/>
          </ac:spMkLst>
        </pc:spChg>
        <pc:spChg chg="add del mod">
          <ac:chgData name="sara alsalem" userId="984d85416bb61ce1" providerId="LiveId" clId="{5711AC75-FD41-49A2-8329-B0B9A2AE902B}" dt="2023-06-15T05:54:34.909" v="31" actId="478"/>
          <ac:spMkLst>
            <pc:docMk/>
            <pc:sldMk cId="200737577" sldId="258"/>
            <ac:spMk id="4" creationId="{C268226C-FC2D-403A-DAFD-E29756EE1F9A}"/>
          </ac:spMkLst>
        </pc:spChg>
        <pc:spChg chg="add del mod">
          <ac:chgData name="sara alsalem" userId="984d85416bb61ce1" providerId="LiveId" clId="{5711AC75-FD41-49A2-8329-B0B9A2AE902B}" dt="2023-06-15T05:54:28.390" v="30" actId="478"/>
          <ac:spMkLst>
            <pc:docMk/>
            <pc:sldMk cId="200737577" sldId="258"/>
            <ac:spMk id="6" creationId="{270CED29-F8C5-347C-4475-868278E6B52A}"/>
          </ac:spMkLst>
        </pc:spChg>
        <pc:spChg chg="add del mod">
          <ac:chgData name="sara alsalem" userId="984d85416bb61ce1" providerId="LiveId" clId="{5711AC75-FD41-49A2-8329-B0B9A2AE902B}" dt="2023-06-15T05:54:39.564" v="32" actId="478"/>
          <ac:spMkLst>
            <pc:docMk/>
            <pc:sldMk cId="200737577" sldId="258"/>
            <ac:spMk id="8" creationId="{3575A7A0-FC4D-929E-F00C-F2FB91055657}"/>
          </ac:spMkLst>
        </pc:spChg>
        <pc:spChg chg="add mod">
          <ac:chgData name="sara alsalem" userId="984d85416bb61ce1" providerId="LiveId" clId="{5711AC75-FD41-49A2-8329-B0B9A2AE902B}" dt="2023-06-15T05:56:12.083" v="69" actId="5793"/>
          <ac:spMkLst>
            <pc:docMk/>
            <pc:sldMk cId="200737577" sldId="258"/>
            <ac:spMk id="10" creationId="{14951119-81DE-C6F3-7E81-3397EC14380F}"/>
          </ac:spMkLst>
        </pc:spChg>
      </pc:sldChg>
      <pc:sldChg chg="delSp mod">
        <pc:chgData name="sara alsalem" userId="984d85416bb61ce1" providerId="LiveId" clId="{5711AC75-FD41-49A2-8329-B0B9A2AE902B}" dt="2023-06-15T05:48:57.959" v="0" actId="478"/>
        <pc:sldMkLst>
          <pc:docMk/>
          <pc:sldMk cId="2541778568" sldId="263"/>
        </pc:sldMkLst>
        <pc:spChg chg="del">
          <ac:chgData name="sara alsalem" userId="984d85416bb61ce1" providerId="LiveId" clId="{5711AC75-FD41-49A2-8329-B0B9A2AE902B}" dt="2023-06-15T05:48:57.959" v="0" actId="478"/>
          <ac:spMkLst>
            <pc:docMk/>
            <pc:sldMk cId="2541778568" sldId="263"/>
            <ac:spMk id="3" creationId="{C9915BAF-0DAD-C3EB-A0D1-7E24A2156045}"/>
          </ac:spMkLst>
        </pc:spChg>
      </pc:sldChg>
      <pc:sldChg chg="addSp modSp mod">
        <pc:chgData name="sara alsalem" userId="984d85416bb61ce1" providerId="LiveId" clId="{5711AC75-FD41-49A2-8329-B0B9A2AE902B}" dt="2023-06-15T06:12:21.165" v="141" actId="1076"/>
        <pc:sldMkLst>
          <pc:docMk/>
          <pc:sldMk cId="3059976782" sldId="264"/>
        </pc:sldMkLst>
        <pc:picChg chg="add mod">
          <ac:chgData name="sara alsalem" userId="984d85416bb61ce1" providerId="LiveId" clId="{5711AC75-FD41-49A2-8329-B0B9A2AE902B}" dt="2023-06-15T06:12:21.165" v="141" actId="1076"/>
          <ac:picMkLst>
            <pc:docMk/>
            <pc:sldMk cId="3059976782" sldId="264"/>
            <ac:picMk id="3" creationId="{7CB1FCD0-F73B-1A29-B783-00207E7E69E6}"/>
          </ac:picMkLst>
        </pc:picChg>
        <pc:picChg chg="mod">
          <ac:chgData name="sara alsalem" userId="984d85416bb61ce1" providerId="LiveId" clId="{5711AC75-FD41-49A2-8329-B0B9A2AE902B}" dt="2023-06-15T06:11:45.813" v="136" actId="14100"/>
          <ac:picMkLst>
            <pc:docMk/>
            <pc:sldMk cId="3059976782" sldId="264"/>
            <ac:picMk id="4" creationId="{0FBDC159-FA0A-57D3-009E-7C2C3F05D477}"/>
          </ac:picMkLst>
        </pc:picChg>
      </pc:sldChg>
      <pc:sldChg chg="addSp delSp modSp mod">
        <pc:chgData name="sara alsalem" userId="984d85416bb61ce1" providerId="LiveId" clId="{5711AC75-FD41-49A2-8329-B0B9A2AE902B}" dt="2023-06-15T06:08:06.196" v="111" actId="1076"/>
        <pc:sldMkLst>
          <pc:docMk/>
          <pc:sldMk cId="404560659" sldId="265"/>
        </pc:sldMkLst>
        <pc:spChg chg="mod">
          <ac:chgData name="sara alsalem" userId="984d85416bb61ce1" providerId="LiveId" clId="{5711AC75-FD41-49A2-8329-B0B9A2AE902B}" dt="2023-06-15T06:05:29.116" v="83" actId="21"/>
          <ac:spMkLst>
            <pc:docMk/>
            <pc:sldMk cId="404560659" sldId="265"/>
            <ac:spMk id="2" creationId="{7B079399-5EA8-769C-74DA-150A5C1DA97B}"/>
          </ac:spMkLst>
        </pc:spChg>
        <pc:picChg chg="add del mod">
          <ac:chgData name="sara alsalem" userId="984d85416bb61ce1" providerId="LiveId" clId="{5711AC75-FD41-49A2-8329-B0B9A2AE902B}" dt="2023-06-15T06:05:38.915" v="86" actId="21"/>
          <ac:picMkLst>
            <pc:docMk/>
            <pc:sldMk cId="404560659" sldId="265"/>
            <ac:picMk id="3" creationId="{1AB344D7-6FE2-B298-514D-CFF805D99084}"/>
          </ac:picMkLst>
        </pc:picChg>
        <pc:picChg chg="mod">
          <ac:chgData name="sara alsalem" userId="984d85416bb61ce1" providerId="LiveId" clId="{5711AC75-FD41-49A2-8329-B0B9A2AE902B}" dt="2023-06-15T06:08:06.196" v="111" actId="1076"/>
          <ac:picMkLst>
            <pc:docMk/>
            <pc:sldMk cId="404560659" sldId="265"/>
            <ac:picMk id="4" creationId="{381957C7-1108-0002-2FF4-4B58AAA6E4F9}"/>
          </ac:picMkLst>
        </pc:picChg>
        <pc:picChg chg="add mod">
          <ac:chgData name="sara alsalem" userId="984d85416bb61ce1" providerId="LiveId" clId="{5711AC75-FD41-49A2-8329-B0B9A2AE902B}" dt="2023-06-15T06:08:03.634" v="109" actId="14100"/>
          <ac:picMkLst>
            <pc:docMk/>
            <pc:sldMk cId="404560659" sldId="265"/>
            <ac:picMk id="5" creationId="{0BD7CD26-8992-CB1B-76DB-665769426B0D}"/>
          </ac:picMkLst>
        </pc:picChg>
      </pc:sldChg>
      <pc:sldChg chg="del ord">
        <pc:chgData name="sara alsalem" userId="984d85416bb61ce1" providerId="LiveId" clId="{5711AC75-FD41-49A2-8329-B0B9A2AE902B}" dt="2023-06-15T06:15:46.441" v="158" actId="47"/>
        <pc:sldMkLst>
          <pc:docMk/>
          <pc:sldMk cId="77396215" sldId="266"/>
        </pc:sldMkLst>
      </pc:sldChg>
      <pc:sldChg chg="ord">
        <pc:chgData name="sara alsalem" userId="984d85416bb61ce1" providerId="LiveId" clId="{5711AC75-FD41-49A2-8329-B0B9A2AE902B}" dt="2023-06-15T06:14:22.287" v="147"/>
        <pc:sldMkLst>
          <pc:docMk/>
          <pc:sldMk cId="1329944001" sldId="267"/>
        </pc:sldMkLst>
      </pc:sldChg>
      <pc:sldChg chg="modSp mod">
        <pc:chgData name="sara alsalem" userId="984d85416bb61ce1" providerId="LiveId" clId="{5711AC75-FD41-49A2-8329-B0B9A2AE902B}" dt="2023-06-15T05:52:45.577" v="10" actId="1076"/>
        <pc:sldMkLst>
          <pc:docMk/>
          <pc:sldMk cId="3509423514" sldId="269"/>
        </pc:sldMkLst>
        <pc:spChg chg="mod">
          <ac:chgData name="sara alsalem" userId="984d85416bb61ce1" providerId="LiveId" clId="{5711AC75-FD41-49A2-8329-B0B9A2AE902B}" dt="2023-06-15T05:52:45.577" v="10" actId="1076"/>
          <ac:spMkLst>
            <pc:docMk/>
            <pc:sldMk cId="3509423514" sldId="269"/>
            <ac:spMk id="2" creationId="{8EF149A4-9BEF-9213-B906-3E15B896728A}"/>
          </ac:spMkLst>
        </pc:spChg>
      </pc:sldChg>
      <pc:sldChg chg="addSp delSp modSp new mod ord">
        <pc:chgData name="sara alsalem" userId="984d85416bb61ce1" providerId="LiveId" clId="{5711AC75-FD41-49A2-8329-B0B9A2AE902B}" dt="2023-06-15T06:12:41.543" v="144" actId="14100"/>
        <pc:sldMkLst>
          <pc:docMk/>
          <pc:sldMk cId="1632957490" sldId="289"/>
        </pc:sldMkLst>
        <pc:spChg chg="mod">
          <ac:chgData name="sara alsalem" userId="984d85416bb61ce1" providerId="LiveId" clId="{5711AC75-FD41-49A2-8329-B0B9A2AE902B}" dt="2023-06-15T06:07:05.357" v="102" actId="27636"/>
          <ac:spMkLst>
            <pc:docMk/>
            <pc:sldMk cId="1632957490" sldId="289"/>
            <ac:spMk id="2" creationId="{BB61AB21-D577-BFE9-73D3-09BF2EE2F54E}"/>
          </ac:spMkLst>
        </pc:spChg>
        <pc:spChg chg="del">
          <ac:chgData name="sara alsalem" userId="984d85416bb61ce1" providerId="LiveId" clId="{5711AC75-FD41-49A2-8329-B0B9A2AE902B}" dt="2023-06-15T06:05:41.181" v="87"/>
          <ac:spMkLst>
            <pc:docMk/>
            <pc:sldMk cId="1632957490" sldId="289"/>
            <ac:spMk id="3" creationId="{38FB25F7-E304-194D-0DA2-D3D8E6DE818C}"/>
          </ac:spMkLst>
        </pc:spChg>
        <pc:picChg chg="add mod">
          <ac:chgData name="sara alsalem" userId="984d85416bb61ce1" providerId="LiveId" clId="{5711AC75-FD41-49A2-8329-B0B9A2AE902B}" dt="2023-06-15T06:12:38.454" v="143" actId="1076"/>
          <ac:picMkLst>
            <pc:docMk/>
            <pc:sldMk cId="1632957490" sldId="289"/>
            <ac:picMk id="4" creationId="{AEDA5E42-07DC-42F1-C4B1-8FC4ABBB1BE5}"/>
          </ac:picMkLst>
        </pc:picChg>
        <pc:picChg chg="add mod">
          <ac:chgData name="sara alsalem" userId="984d85416bb61ce1" providerId="LiveId" clId="{5711AC75-FD41-49A2-8329-B0B9A2AE902B}" dt="2023-06-15T06:12:41.543" v="144" actId="14100"/>
          <ac:picMkLst>
            <pc:docMk/>
            <pc:sldMk cId="1632957490" sldId="289"/>
            <ac:picMk id="5" creationId="{ACAA0845-BB10-0A0A-81CA-E8679D9FADE2}"/>
          </ac:picMkLst>
        </pc:picChg>
      </pc:sldChg>
      <pc:sldChg chg="addSp delSp modSp new mod ord">
        <pc:chgData name="sara alsalem" userId="984d85416bb61ce1" providerId="LiveId" clId="{5711AC75-FD41-49A2-8329-B0B9A2AE902B}" dt="2023-06-15T06:16:09.385" v="160"/>
        <pc:sldMkLst>
          <pc:docMk/>
          <pc:sldMk cId="1590751151" sldId="290"/>
        </pc:sldMkLst>
        <pc:spChg chg="mod">
          <ac:chgData name="sara alsalem" userId="984d85416bb61ce1" providerId="LiveId" clId="{5711AC75-FD41-49A2-8329-B0B9A2AE902B}" dt="2023-06-15T06:09:25.892" v="118" actId="207"/>
          <ac:spMkLst>
            <pc:docMk/>
            <pc:sldMk cId="1590751151" sldId="290"/>
            <ac:spMk id="2" creationId="{F17AA11C-9C54-C534-B555-E3B0D0866979}"/>
          </ac:spMkLst>
        </pc:spChg>
        <pc:spChg chg="del">
          <ac:chgData name="sara alsalem" userId="984d85416bb61ce1" providerId="LiveId" clId="{5711AC75-FD41-49A2-8329-B0B9A2AE902B}" dt="2023-06-15T06:08:51.696" v="113"/>
          <ac:spMkLst>
            <pc:docMk/>
            <pc:sldMk cId="1590751151" sldId="290"/>
            <ac:spMk id="3" creationId="{562B405C-C216-11FD-A2F9-33CEACCDB45F}"/>
          </ac:spMkLst>
        </pc:spChg>
        <pc:picChg chg="add mod">
          <ac:chgData name="sara alsalem" userId="984d85416bb61ce1" providerId="LiveId" clId="{5711AC75-FD41-49A2-8329-B0B9A2AE902B}" dt="2023-06-15T06:08:51.696" v="113"/>
          <ac:picMkLst>
            <pc:docMk/>
            <pc:sldMk cId="1590751151" sldId="290"/>
            <ac:picMk id="4" creationId="{70EAC29E-8904-3DE7-C6FE-E054EB7A2542}"/>
          </ac:picMkLst>
        </pc:picChg>
      </pc:sldChg>
      <pc:sldChg chg="addSp delSp modSp new mod">
        <pc:chgData name="sara alsalem" userId="984d85416bb61ce1" providerId="LiveId" clId="{5711AC75-FD41-49A2-8329-B0B9A2AE902B}" dt="2023-06-15T06:17:32.644" v="170" actId="14100"/>
        <pc:sldMkLst>
          <pc:docMk/>
          <pc:sldMk cId="1456840009" sldId="291"/>
        </pc:sldMkLst>
        <pc:spChg chg="del mod">
          <ac:chgData name="sara alsalem" userId="984d85416bb61ce1" providerId="LiveId" clId="{5711AC75-FD41-49A2-8329-B0B9A2AE902B}" dt="2023-06-15T06:16:46.874" v="164" actId="478"/>
          <ac:spMkLst>
            <pc:docMk/>
            <pc:sldMk cId="1456840009" sldId="291"/>
            <ac:spMk id="2" creationId="{3C547640-FA53-B4D7-A819-D7C0B2561F0B}"/>
          </ac:spMkLst>
        </pc:spChg>
        <pc:spChg chg="del">
          <ac:chgData name="sara alsalem" userId="984d85416bb61ce1" providerId="LiveId" clId="{5711AC75-FD41-49A2-8329-B0B9A2AE902B}" dt="2023-06-15T06:09:43" v="120"/>
          <ac:spMkLst>
            <pc:docMk/>
            <pc:sldMk cId="1456840009" sldId="291"/>
            <ac:spMk id="3" creationId="{E14B6522-C768-B919-7EDE-2869094B218F}"/>
          </ac:spMkLst>
        </pc:spChg>
        <pc:spChg chg="add mod">
          <ac:chgData name="sara alsalem" userId="984d85416bb61ce1" providerId="LiveId" clId="{5711AC75-FD41-49A2-8329-B0B9A2AE902B}" dt="2023-06-15T06:16:35.231" v="161" actId="478"/>
          <ac:spMkLst>
            <pc:docMk/>
            <pc:sldMk cId="1456840009" sldId="291"/>
            <ac:spMk id="7" creationId="{DAC0C481-B402-D0C3-2674-D77D58A66C18}"/>
          </ac:spMkLst>
        </pc:spChg>
        <pc:picChg chg="add del mod">
          <ac:chgData name="sara alsalem" userId="984d85416bb61ce1" providerId="LiveId" clId="{5711AC75-FD41-49A2-8329-B0B9A2AE902B}" dt="2023-06-15T06:16:35.231" v="161" actId="478"/>
          <ac:picMkLst>
            <pc:docMk/>
            <pc:sldMk cId="1456840009" sldId="291"/>
            <ac:picMk id="4" creationId="{4C22A64D-561A-6C9F-1123-D0580BEAEE44}"/>
          </ac:picMkLst>
        </pc:picChg>
        <pc:picChg chg="add mod">
          <ac:chgData name="sara alsalem" userId="984d85416bb61ce1" providerId="LiveId" clId="{5711AC75-FD41-49A2-8329-B0B9A2AE902B}" dt="2023-06-15T06:16:49.201" v="165" actId="1076"/>
          <ac:picMkLst>
            <pc:docMk/>
            <pc:sldMk cId="1456840009" sldId="291"/>
            <ac:picMk id="5" creationId="{5EFE3A3E-94FC-0184-025E-506295FDC32F}"/>
          </ac:picMkLst>
        </pc:picChg>
        <pc:picChg chg="add mod">
          <ac:chgData name="sara alsalem" userId="984d85416bb61ce1" providerId="LiveId" clId="{5711AC75-FD41-49A2-8329-B0B9A2AE902B}" dt="2023-06-15T06:17:32.644" v="170" actId="14100"/>
          <ac:picMkLst>
            <pc:docMk/>
            <pc:sldMk cId="1456840009" sldId="291"/>
            <ac:picMk id="8" creationId="{E44AE5BE-6A4A-040F-B4F1-B1C38410EEF9}"/>
          </ac:picMkLst>
        </pc:picChg>
      </pc:sldChg>
      <pc:sldChg chg="new del">
        <pc:chgData name="sara alsalem" userId="984d85416bb61ce1" providerId="LiveId" clId="{5711AC75-FD41-49A2-8329-B0B9A2AE902B}" dt="2023-06-15T06:14:23.263" v="148" actId="47"/>
        <pc:sldMkLst>
          <pc:docMk/>
          <pc:sldMk cId="3045413208" sldId="292"/>
        </pc:sldMkLst>
      </pc:sldChg>
      <pc:sldChg chg="addSp delSp modSp new mod ord">
        <pc:chgData name="sara alsalem" userId="984d85416bb61ce1" providerId="LiveId" clId="{5711AC75-FD41-49A2-8329-B0B9A2AE902B}" dt="2023-06-15T06:14:59.201" v="155" actId="1076"/>
        <pc:sldMkLst>
          <pc:docMk/>
          <pc:sldMk cId="3439052529" sldId="292"/>
        </pc:sldMkLst>
        <pc:spChg chg="del">
          <ac:chgData name="sara alsalem" userId="984d85416bb61ce1" providerId="LiveId" clId="{5711AC75-FD41-49A2-8329-B0B9A2AE902B}" dt="2023-06-15T06:14:53.224" v="152"/>
          <ac:spMkLst>
            <pc:docMk/>
            <pc:sldMk cId="3439052529" sldId="292"/>
            <ac:spMk id="3" creationId="{3EB047FE-62EF-A104-620A-6445B3E8B3EE}"/>
          </ac:spMkLst>
        </pc:spChg>
        <pc:picChg chg="add mod">
          <ac:chgData name="sara alsalem" userId="984d85416bb61ce1" providerId="LiveId" clId="{5711AC75-FD41-49A2-8329-B0B9A2AE902B}" dt="2023-06-15T06:14:59.201" v="155" actId="1076"/>
          <ac:picMkLst>
            <pc:docMk/>
            <pc:sldMk cId="3439052529" sldId="292"/>
            <ac:picMk id="4" creationId="{F3549BD9-AE13-37C6-5B79-D2F04FF7662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D9EBA-D5F2-4229-A561-5DB3C7D0098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EEE2EE-D73E-47DD-87D1-376CED1B05EE}">
      <dgm:prSet custT="1"/>
      <dgm:spPr/>
      <dgm:t>
        <a:bodyPr/>
        <a:lstStyle/>
        <a:p>
          <a:pPr>
            <a:lnSpc>
              <a:spcPct val="100000"/>
            </a:lnSpc>
          </a:pPr>
          <a:r>
            <a:rPr lang="en-US" sz="3600" baseline="0" dirty="0"/>
            <a:t>Thank you </a:t>
          </a:r>
          <a:endParaRPr lang="en-US" sz="3600" dirty="0"/>
        </a:p>
      </dgm:t>
    </dgm:pt>
    <dgm:pt modelId="{BD065D69-2DA6-4C9E-97C9-30EDCE435701}" type="parTrans" cxnId="{28E82C26-5BA5-460E-8D77-7B8AC759B395}">
      <dgm:prSet/>
      <dgm:spPr/>
      <dgm:t>
        <a:bodyPr/>
        <a:lstStyle/>
        <a:p>
          <a:endParaRPr lang="en-US"/>
        </a:p>
      </dgm:t>
    </dgm:pt>
    <dgm:pt modelId="{C7697ED8-98A1-4CFC-A3D1-096ACB204DB9}" type="sibTrans" cxnId="{28E82C26-5BA5-460E-8D77-7B8AC759B395}">
      <dgm:prSet/>
      <dgm:spPr/>
      <dgm:t>
        <a:bodyPr/>
        <a:lstStyle/>
        <a:p>
          <a:pPr>
            <a:lnSpc>
              <a:spcPct val="100000"/>
            </a:lnSpc>
          </a:pPr>
          <a:endParaRPr lang="en-US"/>
        </a:p>
      </dgm:t>
    </dgm:pt>
    <dgm:pt modelId="{A2248B8D-DEBA-4572-A7BB-8B1172C82F4E}">
      <dgm:prSet custT="1"/>
      <dgm:spPr/>
      <dgm:t>
        <a:bodyPr/>
        <a:lstStyle/>
        <a:p>
          <a:pPr>
            <a:lnSpc>
              <a:spcPct val="100000"/>
            </a:lnSpc>
          </a:pPr>
          <a:r>
            <a:rPr lang="en-US" sz="3600" baseline="0" dirty="0"/>
            <a:t>Any questions </a:t>
          </a:r>
          <a:endParaRPr lang="en-US" sz="3600" dirty="0"/>
        </a:p>
      </dgm:t>
    </dgm:pt>
    <dgm:pt modelId="{54A7EF6C-B82C-4E50-B6D8-62474D3526A4}" type="parTrans" cxnId="{29C35542-AEA0-4B27-B002-E495AE88BE0E}">
      <dgm:prSet/>
      <dgm:spPr/>
      <dgm:t>
        <a:bodyPr/>
        <a:lstStyle/>
        <a:p>
          <a:endParaRPr lang="en-US"/>
        </a:p>
      </dgm:t>
    </dgm:pt>
    <dgm:pt modelId="{27C8C4B1-84EC-4D9E-AAC7-445E44029D65}" type="sibTrans" cxnId="{29C35542-AEA0-4B27-B002-E495AE88BE0E}">
      <dgm:prSet/>
      <dgm:spPr/>
      <dgm:t>
        <a:bodyPr/>
        <a:lstStyle/>
        <a:p>
          <a:endParaRPr lang="en-US"/>
        </a:p>
      </dgm:t>
    </dgm:pt>
    <dgm:pt modelId="{3EF147FA-4F70-45B6-B9C0-59982783EE75}" type="pres">
      <dgm:prSet presAssocID="{B0FD9EBA-D5F2-4229-A561-5DB3C7D0098B}" presName="root" presStyleCnt="0">
        <dgm:presLayoutVars>
          <dgm:dir/>
          <dgm:resizeHandles val="exact"/>
        </dgm:presLayoutVars>
      </dgm:prSet>
      <dgm:spPr/>
    </dgm:pt>
    <dgm:pt modelId="{71144027-C36A-4EB1-B56B-3A2CA10A4177}" type="pres">
      <dgm:prSet presAssocID="{B0FD9EBA-D5F2-4229-A561-5DB3C7D0098B}" presName="container" presStyleCnt="0">
        <dgm:presLayoutVars>
          <dgm:dir/>
          <dgm:resizeHandles val="exact"/>
        </dgm:presLayoutVars>
      </dgm:prSet>
      <dgm:spPr/>
    </dgm:pt>
    <dgm:pt modelId="{601544E9-1511-475F-807E-F18FF72B1E10}" type="pres">
      <dgm:prSet presAssocID="{ACEEE2EE-D73E-47DD-87D1-376CED1B05EE}" presName="compNode" presStyleCnt="0"/>
      <dgm:spPr/>
    </dgm:pt>
    <dgm:pt modelId="{7ED486AA-A474-4048-92E8-CDE6170FA60F}" type="pres">
      <dgm:prSet presAssocID="{ACEEE2EE-D73E-47DD-87D1-376CED1B05EE}" presName="iconBgRect" presStyleLbl="bgShp" presStyleIdx="0" presStyleCnt="2" custScaleX="114597" custScaleY="107590"/>
      <dgm:spPr/>
    </dgm:pt>
    <dgm:pt modelId="{BEAE1D7E-864B-4C3C-A073-A85F8C365D5C}" type="pres">
      <dgm:prSet presAssocID="{ACEEE2EE-D73E-47DD-87D1-376CED1B05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iling Face with No Fill"/>
        </a:ext>
      </dgm:extLst>
    </dgm:pt>
    <dgm:pt modelId="{F8E7C457-B3AB-4D87-94D8-04BBE599526D}" type="pres">
      <dgm:prSet presAssocID="{ACEEE2EE-D73E-47DD-87D1-376CED1B05EE}" presName="spaceRect" presStyleCnt="0"/>
      <dgm:spPr/>
    </dgm:pt>
    <dgm:pt modelId="{85D3DEDA-A7FB-4CF4-94BE-F037C5C914D4}" type="pres">
      <dgm:prSet presAssocID="{ACEEE2EE-D73E-47DD-87D1-376CED1B05EE}" presName="textRect" presStyleLbl="revTx" presStyleIdx="0" presStyleCnt="2">
        <dgm:presLayoutVars>
          <dgm:chMax val="1"/>
          <dgm:chPref val="1"/>
        </dgm:presLayoutVars>
      </dgm:prSet>
      <dgm:spPr/>
    </dgm:pt>
    <dgm:pt modelId="{5EE853AB-9D11-44AE-A81A-8F5CA1DF6421}" type="pres">
      <dgm:prSet presAssocID="{C7697ED8-98A1-4CFC-A3D1-096ACB204DB9}" presName="sibTrans" presStyleLbl="sibTrans2D1" presStyleIdx="0" presStyleCnt="0"/>
      <dgm:spPr/>
    </dgm:pt>
    <dgm:pt modelId="{A6FC61E2-BD71-419A-B133-73F25F5FA52E}" type="pres">
      <dgm:prSet presAssocID="{A2248B8D-DEBA-4572-A7BB-8B1172C82F4E}" presName="compNode" presStyleCnt="0"/>
      <dgm:spPr/>
    </dgm:pt>
    <dgm:pt modelId="{2ABAFCBB-6EC4-46B3-AAAD-EEDD37CED4D8}" type="pres">
      <dgm:prSet presAssocID="{A2248B8D-DEBA-4572-A7BB-8B1172C82F4E}" presName="iconBgRect" presStyleLbl="bgShp" presStyleIdx="1" presStyleCnt="2" custScaleX="107963" custScaleY="101106"/>
      <dgm:spPr/>
    </dgm:pt>
    <dgm:pt modelId="{02661809-AA4E-4A89-A0D2-DA1C6184670F}" type="pres">
      <dgm:prSet presAssocID="{A2248B8D-DEBA-4572-A7BB-8B1172C82F4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ED76E20D-A5C2-40B7-9FB1-51EB21AA842B}" type="pres">
      <dgm:prSet presAssocID="{A2248B8D-DEBA-4572-A7BB-8B1172C82F4E}" presName="spaceRect" presStyleCnt="0"/>
      <dgm:spPr/>
    </dgm:pt>
    <dgm:pt modelId="{62879AB5-EFE2-43BE-ABAE-4AA92DB29F41}" type="pres">
      <dgm:prSet presAssocID="{A2248B8D-DEBA-4572-A7BB-8B1172C82F4E}" presName="textRect" presStyleLbl="revTx" presStyleIdx="1" presStyleCnt="2">
        <dgm:presLayoutVars>
          <dgm:chMax val="1"/>
          <dgm:chPref val="1"/>
        </dgm:presLayoutVars>
      </dgm:prSet>
      <dgm:spPr/>
    </dgm:pt>
  </dgm:ptLst>
  <dgm:cxnLst>
    <dgm:cxn modelId="{1C075503-0BBB-41E7-B049-2FFA5C9CF8D3}" type="presOf" srcId="{B0FD9EBA-D5F2-4229-A561-5DB3C7D0098B}" destId="{3EF147FA-4F70-45B6-B9C0-59982783EE75}" srcOrd="0" destOrd="0" presId="urn:microsoft.com/office/officeart/2018/2/layout/IconCircleList"/>
    <dgm:cxn modelId="{28E82C26-5BA5-460E-8D77-7B8AC759B395}" srcId="{B0FD9EBA-D5F2-4229-A561-5DB3C7D0098B}" destId="{ACEEE2EE-D73E-47DD-87D1-376CED1B05EE}" srcOrd="0" destOrd="0" parTransId="{BD065D69-2DA6-4C9E-97C9-30EDCE435701}" sibTransId="{C7697ED8-98A1-4CFC-A3D1-096ACB204DB9}"/>
    <dgm:cxn modelId="{29C35542-AEA0-4B27-B002-E495AE88BE0E}" srcId="{B0FD9EBA-D5F2-4229-A561-5DB3C7D0098B}" destId="{A2248B8D-DEBA-4572-A7BB-8B1172C82F4E}" srcOrd="1" destOrd="0" parTransId="{54A7EF6C-B82C-4E50-B6D8-62474D3526A4}" sibTransId="{27C8C4B1-84EC-4D9E-AAC7-445E44029D65}"/>
    <dgm:cxn modelId="{08C51598-92FE-4938-8F21-9FD30AA3B240}" type="presOf" srcId="{C7697ED8-98A1-4CFC-A3D1-096ACB204DB9}" destId="{5EE853AB-9D11-44AE-A81A-8F5CA1DF6421}" srcOrd="0" destOrd="0" presId="urn:microsoft.com/office/officeart/2018/2/layout/IconCircleList"/>
    <dgm:cxn modelId="{1421D199-37B3-45B7-8190-8C11AC7F706D}" type="presOf" srcId="{A2248B8D-DEBA-4572-A7BB-8B1172C82F4E}" destId="{62879AB5-EFE2-43BE-ABAE-4AA92DB29F41}" srcOrd="0" destOrd="0" presId="urn:microsoft.com/office/officeart/2018/2/layout/IconCircleList"/>
    <dgm:cxn modelId="{FE85D2F8-AB35-478E-9AE3-B312C8C63C69}" type="presOf" srcId="{ACEEE2EE-D73E-47DD-87D1-376CED1B05EE}" destId="{85D3DEDA-A7FB-4CF4-94BE-F037C5C914D4}" srcOrd="0" destOrd="0" presId="urn:microsoft.com/office/officeart/2018/2/layout/IconCircleList"/>
    <dgm:cxn modelId="{9961F153-8D29-40DF-A968-0C8E0DFA4B6E}" type="presParOf" srcId="{3EF147FA-4F70-45B6-B9C0-59982783EE75}" destId="{71144027-C36A-4EB1-B56B-3A2CA10A4177}" srcOrd="0" destOrd="0" presId="urn:microsoft.com/office/officeart/2018/2/layout/IconCircleList"/>
    <dgm:cxn modelId="{62BE25D3-E0D4-4ED4-89BE-1F605D09079C}" type="presParOf" srcId="{71144027-C36A-4EB1-B56B-3A2CA10A4177}" destId="{601544E9-1511-475F-807E-F18FF72B1E10}" srcOrd="0" destOrd="0" presId="urn:microsoft.com/office/officeart/2018/2/layout/IconCircleList"/>
    <dgm:cxn modelId="{5CA2606B-6E2E-4ED0-9899-B87F2E555532}" type="presParOf" srcId="{601544E9-1511-475F-807E-F18FF72B1E10}" destId="{7ED486AA-A474-4048-92E8-CDE6170FA60F}" srcOrd="0" destOrd="0" presId="urn:microsoft.com/office/officeart/2018/2/layout/IconCircleList"/>
    <dgm:cxn modelId="{8FF83D03-8FC3-4658-9452-A4B3B3DD8F86}" type="presParOf" srcId="{601544E9-1511-475F-807E-F18FF72B1E10}" destId="{BEAE1D7E-864B-4C3C-A073-A85F8C365D5C}" srcOrd="1" destOrd="0" presId="urn:microsoft.com/office/officeart/2018/2/layout/IconCircleList"/>
    <dgm:cxn modelId="{821E5CC8-BF8D-43F0-A137-19CD801EBB9F}" type="presParOf" srcId="{601544E9-1511-475F-807E-F18FF72B1E10}" destId="{F8E7C457-B3AB-4D87-94D8-04BBE599526D}" srcOrd="2" destOrd="0" presId="urn:microsoft.com/office/officeart/2018/2/layout/IconCircleList"/>
    <dgm:cxn modelId="{30DC650E-31D8-45C6-9F7F-9B632A02C830}" type="presParOf" srcId="{601544E9-1511-475F-807E-F18FF72B1E10}" destId="{85D3DEDA-A7FB-4CF4-94BE-F037C5C914D4}" srcOrd="3" destOrd="0" presId="urn:microsoft.com/office/officeart/2018/2/layout/IconCircleList"/>
    <dgm:cxn modelId="{4213BD6D-9080-49D0-A71F-A1C463768C08}" type="presParOf" srcId="{71144027-C36A-4EB1-B56B-3A2CA10A4177}" destId="{5EE853AB-9D11-44AE-A81A-8F5CA1DF6421}" srcOrd="1" destOrd="0" presId="urn:microsoft.com/office/officeart/2018/2/layout/IconCircleList"/>
    <dgm:cxn modelId="{E73AB367-8DE9-41AD-8F3A-00D952B405D1}" type="presParOf" srcId="{71144027-C36A-4EB1-B56B-3A2CA10A4177}" destId="{A6FC61E2-BD71-419A-B133-73F25F5FA52E}" srcOrd="2" destOrd="0" presId="urn:microsoft.com/office/officeart/2018/2/layout/IconCircleList"/>
    <dgm:cxn modelId="{BEE30F8D-0D66-4140-9D15-19ECBE923780}" type="presParOf" srcId="{A6FC61E2-BD71-419A-B133-73F25F5FA52E}" destId="{2ABAFCBB-6EC4-46B3-AAAD-EEDD37CED4D8}" srcOrd="0" destOrd="0" presId="urn:microsoft.com/office/officeart/2018/2/layout/IconCircleList"/>
    <dgm:cxn modelId="{F45A1D26-66AF-47BB-8431-9FDFCD74ECED}" type="presParOf" srcId="{A6FC61E2-BD71-419A-B133-73F25F5FA52E}" destId="{02661809-AA4E-4A89-A0D2-DA1C6184670F}" srcOrd="1" destOrd="0" presId="urn:microsoft.com/office/officeart/2018/2/layout/IconCircleList"/>
    <dgm:cxn modelId="{3E06898E-2BE5-4626-98DC-546CFFC45EB5}" type="presParOf" srcId="{A6FC61E2-BD71-419A-B133-73F25F5FA52E}" destId="{ED76E20D-A5C2-40B7-9FB1-51EB21AA842B}" srcOrd="2" destOrd="0" presId="urn:microsoft.com/office/officeart/2018/2/layout/IconCircleList"/>
    <dgm:cxn modelId="{BA4FCBD5-E231-44F0-92D8-A10EC8EEC89A}" type="presParOf" srcId="{A6FC61E2-BD71-419A-B133-73F25F5FA52E}" destId="{62879AB5-EFE2-43BE-ABAE-4AA92DB29F4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486AA-A474-4048-92E8-CDE6170FA60F}">
      <dsp:nvSpPr>
        <dsp:cNvPr id="0" name=""/>
        <dsp:cNvSpPr/>
      </dsp:nvSpPr>
      <dsp:spPr>
        <a:xfrm>
          <a:off x="233366" y="1143701"/>
          <a:ext cx="1589631" cy="149243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E1D7E-864B-4C3C-A073-A85F8C365D5C}">
      <dsp:nvSpPr>
        <dsp:cNvPr id="0" name=""/>
        <dsp:cNvSpPr/>
      </dsp:nvSpPr>
      <dsp:spPr>
        <a:xfrm>
          <a:off x="625909" y="1487645"/>
          <a:ext cx="804546" cy="804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D3DEDA-A7FB-4CF4-94BE-F037C5C914D4}">
      <dsp:nvSpPr>
        <dsp:cNvPr id="0" name=""/>
        <dsp:cNvSpPr/>
      </dsp:nvSpPr>
      <dsp:spPr>
        <a:xfrm>
          <a:off x="2019003" y="1196343"/>
          <a:ext cx="3269709" cy="138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100000"/>
            </a:lnSpc>
            <a:spcBef>
              <a:spcPct val="0"/>
            </a:spcBef>
            <a:spcAft>
              <a:spcPct val="35000"/>
            </a:spcAft>
            <a:buNone/>
          </a:pPr>
          <a:r>
            <a:rPr lang="en-US" sz="3600" kern="1200" baseline="0" dirty="0"/>
            <a:t>Thank you </a:t>
          </a:r>
          <a:endParaRPr lang="en-US" sz="3600" kern="1200" dirty="0"/>
        </a:p>
      </dsp:txBody>
      <dsp:txXfrm>
        <a:off x="2019003" y="1196343"/>
        <a:ext cx="3269709" cy="1387149"/>
      </dsp:txXfrm>
    </dsp:sp>
    <dsp:sp modelId="{2ABAFCBB-6EC4-46B3-AAAD-EEDD37CED4D8}">
      <dsp:nvSpPr>
        <dsp:cNvPr id="0" name=""/>
        <dsp:cNvSpPr/>
      </dsp:nvSpPr>
      <dsp:spPr>
        <a:xfrm>
          <a:off x="5858434" y="1188672"/>
          <a:ext cx="1497608" cy="14024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61809-AA4E-4A89-A0D2-DA1C6184670F}">
      <dsp:nvSpPr>
        <dsp:cNvPr id="0" name=""/>
        <dsp:cNvSpPr/>
      </dsp:nvSpPr>
      <dsp:spPr>
        <a:xfrm>
          <a:off x="6204965" y="1487645"/>
          <a:ext cx="804546" cy="804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79AB5-EFE2-43BE-ABAE-4AA92DB29F41}">
      <dsp:nvSpPr>
        <dsp:cNvPr id="0" name=""/>
        <dsp:cNvSpPr/>
      </dsp:nvSpPr>
      <dsp:spPr>
        <a:xfrm>
          <a:off x="7598059" y="1196343"/>
          <a:ext cx="3269709" cy="1387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100000"/>
            </a:lnSpc>
            <a:spcBef>
              <a:spcPct val="0"/>
            </a:spcBef>
            <a:spcAft>
              <a:spcPct val="35000"/>
            </a:spcAft>
            <a:buNone/>
          </a:pPr>
          <a:r>
            <a:rPr lang="en-US" sz="3600" kern="1200" baseline="0" dirty="0"/>
            <a:t>Any questions </a:t>
          </a:r>
          <a:endParaRPr lang="en-US" sz="3600" kern="1200" dirty="0"/>
        </a:p>
      </dsp:txBody>
      <dsp:txXfrm>
        <a:off x="7598059" y="1196343"/>
        <a:ext cx="3269709" cy="138714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59758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36480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26013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3850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6/15/2023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47932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6777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9280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10403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1685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1022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6/15/2023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4028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6/15/2023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77873503"/>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0"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DE59C9F-6AB8-FC27-6556-E44D8D9D41D3}"/>
              </a:ext>
            </a:extLst>
          </p:cNvPr>
          <p:cNvSpPr>
            <a:spLocks noGrp="1"/>
          </p:cNvSpPr>
          <p:nvPr>
            <p:ph type="ctrTitle"/>
          </p:nvPr>
        </p:nvSpPr>
        <p:spPr>
          <a:xfrm>
            <a:off x="7140575" y="540000"/>
            <a:ext cx="4500561" cy="4259814"/>
          </a:xfrm>
        </p:spPr>
        <p:txBody>
          <a:bodyPr>
            <a:normAutofit/>
          </a:bodyPr>
          <a:lstStyle/>
          <a:p>
            <a:r>
              <a:rPr lang="en-US" dirty="0"/>
              <a:t>Network forensics</a:t>
            </a:r>
          </a:p>
        </p:txBody>
      </p:sp>
      <p:grpSp>
        <p:nvGrpSpPr>
          <p:cNvPr id="25" name="Group 2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26" name="Oval 25">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D28CA795-5663-C70E-2B83-3F1E0CE730F7}"/>
              </a:ext>
            </a:extLst>
          </p:cNvPr>
          <p:cNvPicPr>
            <a:picLocks noChangeAspect="1"/>
          </p:cNvPicPr>
          <p:nvPr/>
        </p:nvPicPr>
        <p:blipFill rotWithShape="1">
          <a:blip r:embed="rId2"/>
          <a:srcRect l="33500"/>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5" name="Picture 4" descr="كلية طب الأسنان (@dentistrykfu) / Twitter">
            <a:extLst>
              <a:ext uri="{FF2B5EF4-FFF2-40B4-BE49-F238E27FC236}">
                <a16:creationId xmlns:a16="http://schemas.microsoft.com/office/drawing/2014/main" id="{FDBC3EEF-E841-67B4-DC0C-DAD51A501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13" y="147471"/>
            <a:ext cx="1348772" cy="134877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3.png" descr="A picture containing diagram&#10;&#10;Description automatically generated">
            <a:extLst>
              <a:ext uri="{FF2B5EF4-FFF2-40B4-BE49-F238E27FC236}">
                <a16:creationId xmlns:a16="http://schemas.microsoft.com/office/drawing/2014/main" id="{B7777199-CFE3-4513-60E8-7207A84C836C}"/>
              </a:ext>
            </a:extLst>
          </p:cNvPr>
          <p:cNvPicPr/>
          <p:nvPr/>
        </p:nvPicPr>
        <p:blipFill>
          <a:blip r:embed="rId4"/>
          <a:srcRect/>
          <a:stretch>
            <a:fillRect/>
          </a:stretch>
        </p:blipFill>
        <p:spPr>
          <a:xfrm>
            <a:off x="1645304" y="126807"/>
            <a:ext cx="553653" cy="1369436"/>
          </a:xfrm>
          <a:prstGeom prst="rect">
            <a:avLst/>
          </a:prstGeom>
          <a:ln/>
        </p:spPr>
      </p:pic>
    </p:spTree>
    <p:extLst>
      <p:ext uri="{BB962C8B-B14F-4D97-AF65-F5344CB8AC3E}">
        <p14:creationId xmlns:p14="http://schemas.microsoft.com/office/powerpoint/2010/main" val="3780401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AB21-D577-BFE9-73D3-09BF2EE2F54E}"/>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In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Ettercap we have check the </a:t>
            </a:r>
            <a:r>
              <a:rPr lang="en-US" sz="2400" dirty="0" err="1">
                <a:effectLst/>
                <a:latin typeface="Times New Roman" panose="02020603050405020304" pitchFamily="18" charset="0"/>
                <a:ea typeface="Calibri" panose="020F0502020204030204" pitchFamily="34" charset="0"/>
              </a:rPr>
              <a:t>scaning</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hosts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list and add out target IP as Target 1.</a:t>
            </a:r>
            <a:endParaRPr lang="en-US" sz="2400" dirty="0"/>
          </a:p>
        </p:txBody>
      </p:sp>
      <p:pic>
        <p:nvPicPr>
          <p:cNvPr id="4" name="Content Placeholder 3">
            <a:extLst>
              <a:ext uri="{FF2B5EF4-FFF2-40B4-BE49-F238E27FC236}">
                <a16:creationId xmlns:a16="http://schemas.microsoft.com/office/drawing/2014/main" id="{AEDA5E42-07DC-42F1-C4B1-8FC4ABBB1BE5}"/>
              </a:ext>
            </a:extLst>
          </p:cNvPr>
          <p:cNvPicPr>
            <a:picLocks noGrp="1" noChangeAspect="1"/>
          </p:cNvPicPr>
          <p:nvPr>
            <p:ph idx="1"/>
          </p:nvPr>
        </p:nvPicPr>
        <p:blipFill>
          <a:blip r:embed="rId2"/>
          <a:stretch>
            <a:fillRect/>
          </a:stretch>
        </p:blipFill>
        <p:spPr>
          <a:xfrm>
            <a:off x="5704427" y="1746953"/>
            <a:ext cx="5936708" cy="4521270"/>
          </a:xfrm>
          <a:prstGeom prst="rect">
            <a:avLst/>
          </a:prstGeom>
        </p:spPr>
      </p:pic>
      <p:pic>
        <p:nvPicPr>
          <p:cNvPr id="5" name="Picture 4">
            <a:extLst>
              <a:ext uri="{FF2B5EF4-FFF2-40B4-BE49-F238E27FC236}">
                <a16:creationId xmlns:a16="http://schemas.microsoft.com/office/drawing/2014/main" id="{ACAA0845-BB10-0A0A-81CA-E8679D9FADE2}"/>
              </a:ext>
            </a:extLst>
          </p:cNvPr>
          <p:cNvPicPr>
            <a:picLocks noChangeAspect="1"/>
          </p:cNvPicPr>
          <p:nvPr/>
        </p:nvPicPr>
        <p:blipFill>
          <a:blip r:embed="rId3"/>
          <a:stretch>
            <a:fillRect/>
          </a:stretch>
        </p:blipFill>
        <p:spPr>
          <a:xfrm>
            <a:off x="357809" y="1746953"/>
            <a:ext cx="4890052" cy="4521270"/>
          </a:xfrm>
          <a:prstGeom prst="rect">
            <a:avLst/>
          </a:prstGeom>
        </p:spPr>
      </p:pic>
    </p:spTree>
    <p:extLst>
      <p:ext uri="{BB962C8B-B14F-4D97-AF65-F5344CB8AC3E}">
        <p14:creationId xmlns:p14="http://schemas.microsoft.com/office/powerpoint/2010/main" val="163295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9399-5EA8-769C-74DA-150A5C1DA97B}"/>
              </a:ext>
            </a:extLst>
          </p:cNvPr>
          <p:cNvSpPr>
            <a:spLocks noGrp="1"/>
          </p:cNvSpPr>
          <p:nvPr>
            <p:ph type="title"/>
          </p:nvPr>
        </p:nvSpPr>
        <p:spPr/>
        <p:txBody>
          <a:bodyPr>
            <a:normAutofit/>
          </a:bodyPr>
          <a:lstStyle/>
          <a:p>
            <a:br>
              <a:rPr lang="en-US"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then we have check it by visit the current target.</a:t>
            </a:r>
            <a:endParaRPr lang="en-US"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81957C7-1108-0002-2FF4-4B58AAA6E4F9}"/>
              </a:ext>
            </a:extLst>
          </p:cNvPr>
          <p:cNvPicPr>
            <a:picLocks noGrp="1" noChangeAspect="1"/>
          </p:cNvPicPr>
          <p:nvPr>
            <p:ph idx="1"/>
          </p:nvPr>
        </p:nvPicPr>
        <p:blipFill>
          <a:blip r:embed="rId2"/>
          <a:stretch>
            <a:fillRect/>
          </a:stretch>
        </p:blipFill>
        <p:spPr>
          <a:xfrm>
            <a:off x="291548" y="1509759"/>
            <a:ext cx="6317741" cy="4875490"/>
          </a:xfrm>
          <a:prstGeom prst="rect">
            <a:avLst/>
          </a:prstGeom>
        </p:spPr>
      </p:pic>
      <p:pic>
        <p:nvPicPr>
          <p:cNvPr id="5" name="Picture 4">
            <a:extLst>
              <a:ext uri="{FF2B5EF4-FFF2-40B4-BE49-F238E27FC236}">
                <a16:creationId xmlns:a16="http://schemas.microsoft.com/office/drawing/2014/main" id="{0BD7CD26-8992-CB1B-76DB-665769426B0D}"/>
              </a:ext>
            </a:extLst>
          </p:cNvPr>
          <p:cNvPicPr>
            <a:picLocks noChangeAspect="1"/>
          </p:cNvPicPr>
          <p:nvPr/>
        </p:nvPicPr>
        <p:blipFill>
          <a:blip r:embed="rId3"/>
          <a:stretch>
            <a:fillRect/>
          </a:stretch>
        </p:blipFill>
        <p:spPr>
          <a:xfrm>
            <a:off x="7041376" y="1577009"/>
            <a:ext cx="4610623" cy="4740991"/>
          </a:xfrm>
          <a:prstGeom prst="rect">
            <a:avLst/>
          </a:prstGeom>
        </p:spPr>
      </p:pic>
    </p:spTree>
    <p:extLst>
      <p:ext uri="{BB962C8B-B14F-4D97-AF65-F5344CB8AC3E}">
        <p14:creationId xmlns:p14="http://schemas.microsoft.com/office/powerpoint/2010/main" val="40456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19A9-7AEC-E59A-15E3-41A2FEC7FA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3549BD9-AE13-37C6-5B79-D2F04FF76622}"/>
              </a:ext>
            </a:extLst>
          </p:cNvPr>
          <p:cNvPicPr>
            <a:picLocks noGrp="1" noChangeAspect="1"/>
          </p:cNvPicPr>
          <p:nvPr>
            <p:ph idx="1"/>
          </p:nvPr>
        </p:nvPicPr>
        <p:blipFill>
          <a:blip r:embed="rId2"/>
          <a:stretch>
            <a:fillRect/>
          </a:stretch>
        </p:blipFill>
        <p:spPr>
          <a:xfrm>
            <a:off x="722010" y="898339"/>
            <a:ext cx="10737114" cy="5061321"/>
          </a:xfrm>
          <a:prstGeom prst="rect">
            <a:avLst/>
          </a:prstGeom>
        </p:spPr>
      </p:pic>
    </p:spTree>
    <p:extLst>
      <p:ext uri="{BB962C8B-B14F-4D97-AF65-F5344CB8AC3E}">
        <p14:creationId xmlns:p14="http://schemas.microsoft.com/office/powerpoint/2010/main" val="3439052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A11C-9C54-C534-B555-E3B0D0866979}"/>
              </a:ext>
            </a:extLst>
          </p:cNvPr>
          <p:cNvSpPr>
            <a:spLocks noGrp="1"/>
          </p:cNvSpPr>
          <p:nvPr>
            <p:ph type="title"/>
          </p:nvPr>
        </p:nvSpPr>
        <p:spPr/>
        <p:txBody>
          <a:bodyPr/>
          <a:lstStyle/>
          <a:p>
            <a:r>
              <a:rPr lang="en-US" sz="2400" b="1" kern="0" dirty="0">
                <a:effectLst/>
                <a:latin typeface="Calibri Light" panose="020F0302020204030204" pitchFamily="34" charset="0"/>
                <a:ea typeface="Times New Roman" panose="02020603050405020304" pitchFamily="18" charset="0"/>
                <a:cs typeface="Times New Roman" panose="02020603050405020304" pitchFamily="18" charset="0"/>
              </a:rPr>
              <a:t>Starting the Spoofing Attack</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sysctl</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-w net.ipv4.ip_forward=1</a:t>
            </a:r>
            <a:br>
              <a:rPr lang="en-US" sz="1800" dirty="0">
                <a:effectLst/>
                <a:latin typeface="Times New Roman" panose="02020603050405020304" pitchFamily="18" charset="0"/>
                <a:ea typeface="Calibri" panose="020F0502020204030204" pitchFamily="34" charset="0"/>
                <a:cs typeface="Arial" panose="020B0604020202020204" pitchFamily="34" charset="0"/>
              </a:rPr>
            </a:br>
            <a:endParaRPr lang="en-US" dirty="0"/>
          </a:p>
        </p:txBody>
      </p:sp>
      <p:pic>
        <p:nvPicPr>
          <p:cNvPr id="4" name="Content Placeholder 3">
            <a:extLst>
              <a:ext uri="{FF2B5EF4-FFF2-40B4-BE49-F238E27FC236}">
                <a16:creationId xmlns:a16="http://schemas.microsoft.com/office/drawing/2014/main" id="{70EAC29E-8904-3DE7-C6FE-E054EB7A2542}"/>
              </a:ext>
            </a:extLst>
          </p:cNvPr>
          <p:cNvPicPr>
            <a:picLocks noGrp="1" noChangeAspect="1"/>
          </p:cNvPicPr>
          <p:nvPr>
            <p:ph idx="1"/>
          </p:nvPr>
        </p:nvPicPr>
        <p:blipFill>
          <a:blip r:embed="rId2"/>
          <a:stretch>
            <a:fillRect/>
          </a:stretch>
        </p:blipFill>
        <p:spPr>
          <a:xfrm>
            <a:off x="1408906" y="3251994"/>
            <a:ext cx="9363075" cy="2333625"/>
          </a:xfrm>
          <a:prstGeom prst="rect">
            <a:avLst/>
          </a:prstGeom>
        </p:spPr>
      </p:pic>
    </p:spTree>
    <p:extLst>
      <p:ext uri="{BB962C8B-B14F-4D97-AF65-F5344CB8AC3E}">
        <p14:creationId xmlns:p14="http://schemas.microsoft.com/office/powerpoint/2010/main" val="1590751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8E15-BFF4-B0F0-BB6D-6AA29210B327}"/>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Selecting ARP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Poisoning after that the attack will start.</a:t>
            </a:r>
            <a:r>
              <a:rPr lang="en-US" sz="2400" dirty="0">
                <a:latin typeface="Times New Roman" panose="02020603050405020304" pitchFamily="18" charset="0"/>
                <a:cs typeface="Times New Roman" panose="02020603050405020304" pitchFamily="18" charset="0"/>
              </a:rPr>
              <a:t>  </a:t>
            </a:r>
          </a:p>
        </p:txBody>
      </p:sp>
      <p:pic>
        <p:nvPicPr>
          <p:cNvPr id="4" name="Content Placeholder 3">
            <a:extLst>
              <a:ext uri="{FF2B5EF4-FFF2-40B4-BE49-F238E27FC236}">
                <a16:creationId xmlns:a16="http://schemas.microsoft.com/office/drawing/2014/main" id="{1202E0B2-9BAC-DFED-A4C1-8977361DCB81}"/>
              </a:ext>
            </a:extLst>
          </p:cNvPr>
          <p:cNvPicPr>
            <a:picLocks noGrp="1" noChangeAspect="1"/>
          </p:cNvPicPr>
          <p:nvPr>
            <p:ph idx="1"/>
          </p:nvPr>
        </p:nvPicPr>
        <p:blipFill>
          <a:blip r:embed="rId2"/>
          <a:stretch>
            <a:fillRect/>
          </a:stretch>
        </p:blipFill>
        <p:spPr>
          <a:xfrm>
            <a:off x="799478" y="2528888"/>
            <a:ext cx="10581931" cy="3779837"/>
          </a:xfrm>
          <a:prstGeom prst="rect">
            <a:avLst/>
          </a:prstGeom>
        </p:spPr>
      </p:pic>
    </p:spTree>
    <p:extLst>
      <p:ext uri="{BB962C8B-B14F-4D97-AF65-F5344CB8AC3E}">
        <p14:creationId xmlns:p14="http://schemas.microsoft.com/office/powerpoint/2010/main" val="1329944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E3A3E-94FC-0184-025E-506295FDC32F}"/>
              </a:ext>
            </a:extLst>
          </p:cNvPr>
          <p:cNvPicPr>
            <a:picLocks noChangeAspect="1"/>
          </p:cNvPicPr>
          <p:nvPr/>
        </p:nvPicPr>
        <p:blipFill>
          <a:blip r:embed="rId2"/>
          <a:stretch>
            <a:fillRect/>
          </a:stretch>
        </p:blipFill>
        <p:spPr>
          <a:xfrm>
            <a:off x="540000" y="364576"/>
            <a:ext cx="7076565" cy="3624329"/>
          </a:xfrm>
          <a:prstGeom prst="rect">
            <a:avLst/>
          </a:prstGeom>
        </p:spPr>
      </p:pic>
      <p:sp>
        <p:nvSpPr>
          <p:cNvPr id="7" name="Content Placeholder 6">
            <a:extLst>
              <a:ext uri="{FF2B5EF4-FFF2-40B4-BE49-F238E27FC236}">
                <a16:creationId xmlns:a16="http://schemas.microsoft.com/office/drawing/2014/main" id="{DAC0C481-B402-D0C3-2674-D77D58A66C18}"/>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E44AE5BE-6A4A-040F-B4F1-B1C38410EEF9}"/>
              </a:ext>
            </a:extLst>
          </p:cNvPr>
          <p:cNvPicPr>
            <a:picLocks noChangeAspect="1"/>
          </p:cNvPicPr>
          <p:nvPr/>
        </p:nvPicPr>
        <p:blipFill>
          <a:blip r:embed="rId3"/>
          <a:stretch>
            <a:fillRect/>
          </a:stretch>
        </p:blipFill>
        <p:spPr>
          <a:xfrm>
            <a:off x="4667273" y="2843431"/>
            <a:ext cx="6984727" cy="3901925"/>
          </a:xfrm>
          <a:prstGeom prst="rect">
            <a:avLst/>
          </a:prstGeom>
        </p:spPr>
      </p:pic>
    </p:spTree>
    <p:extLst>
      <p:ext uri="{BB962C8B-B14F-4D97-AF65-F5344CB8AC3E}">
        <p14:creationId xmlns:p14="http://schemas.microsoft.com/office/powerpoint/2010/main" val="145684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1426-7131-041E-391E-F1127B9A2820}"/>
              </a:ext>
            </a:extLst>
          </p:cNvPr>
          <p:cNvSpPr>
            <a:spLocks noGrp="1"/>
          </p:cNvSpPr>
          <p:nvPr>
            <p:ph type="title"/>
          </p:nvPr>
        </p:nvSpPr>
        <p:spPr>
          <a:xfrm>
            <a:off x="653031" y="4688204"/>
            <a:ext cx="4378447" cy="3357443"/>
          </a:xfrm>
        </p:spPr>
        <p:txBody>
          <a:bodyPr>
            <a:normAutofit/>
          </a:bodyPr>
          <a:lstStyle/>
          <a:p>
            <a:pPr algn="ct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On the other side we open the target machine and trying to access google I got the following response.</a:t>
            </a:r>
            <a:br>
              <a:rPr lang="en-US" sz="2400" dirty="0">
                <a:effectLst/>
                <a:latin typeface="Times New Roman" panose="02020603050405020304" pitchFamily="18" charset="0"/>
                <a:ea typeface="Calibri" panose="020F0502020204030204" pitchFamily="34" charset="0"/>
                <a:cs typeface="Arial" panose="020B0604020202020204" pitchFamily="34" charset="0"/>
              </a:rPr>
            </a:br>
            <a:endParaRPr lang="en-US" sz="2400" dirty="0"/>
          </a:p>
        </p:txBody>
      </p:sp>
      <p:pic>
        <p:nvPicPr>
          <p:cNvPr id="4" name="Content Placeholder 3">
            <a:extLst>
              <a:ext uri="{FF2B5EF4-FFF2-40B4-BE49-F238E27FC236}">
                <a16:creationId xmlns:a16="http://schemas.microsoft.com/office/drawing/2014/main" id="{EAEC45CB-3487-FC6F-866E-2D73C7C564B8}"/>
              </a:ext>
            </a:extLst>
          </p:cNvPr>
          <p:cNvPicPr>
            <a:picLocks noGrp="1" noChangeAspect="1"/>
          </p:cNvPicPr>
          <p:nvPr>
            <p:ph idx="1"/>
          </p:nvPr>
        </p:nvPicPr>
        <p:blipFill>
          <a:blip r:embed="rId2"/>
          <a:stretch>
            <a:fillRect/>
          </a:stretch>
        </p:blipFill>
        <p:spPr>
          <a:xfrm>
            <a:off x="405798" y="374754"/>
            <a:ext cx="4738713" cy="4107305"/>
          </a:xfrm>
          <a:prstGeom prst="rect">
            <a:avLst/>
          </a:prstGeom>
        </p:spPr>
      </p:pic>
      <p:pic>
        <p:nvPicPr>
          <p:cNvPr id="5" name="Picture 4">
            <a:extLst>
              <a:ext uri="{FF2B5EF4-FFF2-40B4-BE49-F238E27FC236}">
                <a16:creationId xmlns:a16="http://schemas.microsoft.com/office/drawing/2014/main" id="{F8FFA4ED-D5F7-4B0F-0E05-C94EFB85FA3B}"/>
              </a:ext>
            </a:extLst>
          </p:cNvPr>
          <p:cNvPicPr>
            <a:picLocks noChangeAspect="1"/>
          </p:cNvPicPr>
          <p:nvPr/>
        </p:nvPicPr>
        <p:blipFill>
          <a:blip r:embed="rId3"/>
          <a:stretch>
            <a:fillRect/>
          </a:stretch>
        </p:blipFill>
        <p:spPr>
          <a:xfrm>
            <a:off x="5144511" y="2181038"/>
            <a:ext cx="6877600" cy="4444614"/>
          </a:xfrm>
          <a:prstGeom prst="rect">
            <a:avLst/>
          </a:prstGeom>
        </p:spPr>
      </p:pic>
      <p:sp>
        <p:nvSpPr>
          <p:cNvPr id="6" name="Title 1">
            <a:extLst>
              <a:ext uri="{FF2B5EF4-FFF2-40B4-BE49-F238E27FC236}">
                <a16:creationId xmlns:a16="http://schemas.microsoft.com/office/drawing/2014/main" id="{3B7FC241-73F0-795E-684F-F27810BB2D42}"/>
              </a:ext>
            </a:extLst>
          </p:cNvPr>
          <p:cNvSpPr txBox="1">
            <a:spLocks/>
          </p:cNvSpPr>
          <p:nvPr/>
        </p:nvSpPr>
        <p:spPr>
          <a:xfrm>
            <a:off x="6394087" y="502316"/>
            <a:ext cx="4378447" cy="33574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algn="ctr">
              <a:lnSpc>
                <a:spcPct val="115000"/>
              </a:lnSpc>
              <a:spcBef>
                <a:spcPts val="0"/>
              </a:spcBef>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See below duplication IP address detected for 192.168.10.26.</a:t>
            </a:r>
            <a:endParaRPr lang="en-US" sz="24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8927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49A4-9BEF-9213-B906-3E15B896728A}"/>
              </a:ext>
            </a:extLst>
          </p:cNvPr>
          <p:cNvSpPr>
            <a:spLocks noGrp="1"/>
          </p:cNvSpPr>
          <p:nvPr>
            <p:ph type="title"/>
          </p:nvPr>
        </p:nvSpPr>
        <p:spPr>
          <a:xfrm>
            <a:off x="240962" y="232270"/>
            <a:ext cx="11482111" cy="1809500"/>
          </a:xfrm>
        </p:spPr>
        <p:txBody>
          <a:bodyPr>
            <a:normAutofit fontScale="90000"/>
          </a:bodyPr>
          <a:lstStyle/>
          <a:p>
            <a:r>
              <a:rPr lang="en-US" sz="3200" b="1" u="sng" kern="0" dirty="0">
                <a:effectLst/>
                <a:latin typeface="Times New Roman" panose="02020603050405020304" pitchFamily="18" charset="0"/>
                <a:ea typeface="Times New Roman" panose="02020603050405020304" pitchFamily="18" charset="0"/>
                <a:cs typeface="Times New Roman" panose="02020603050405020304" pitchFamily="18" charset="0"/>
              </a:rPr>
              <a:t>2. Arp Spoofing Attack</a:t>
            </a:r>
            <a:b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tilized in local area networks (LANs) to convert IP addresses to physical MAC.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It is associate the attacker's MAC address with the IP address of another host, such as the default gateway, causing any traffic meant for that IP address to be sent to the attacker instead</a:t>
            </a:r>
            <a:br>
              <a:rPr lang="en-US" sz="2400" kern="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F0ECF54-E11A-3204-1E2A-E1D6D9A8F291}"/>
              </a:ext>
            </a:extLst>
          </p:cNvPr>
          <p:cNvPicPr>
            <a:picLocks noGrp="1" noChangeAspect="1"/>
          </p:cNvPicPr>
          <p:nvPr>
            <p:ph idx="1"/>
          </p:nvPr>
        </p:nvPicPr>
        <p:blipFill>
          <a:blip r:embed="rId2"/>
          <a:stretch>
            <a:fillRect/>
          </a:stretch>
        </p:blipFill>
        <p:spPr>
          <a:xfrm>
            <a:off x="540000" y="2041770"/>
            <a:ext cx="5581691" cy="4045397"/>
          </a:xfrm>
          <a:prstGeom prst="rect">
            <a:avLst/>
          </a:prstGeom>
        </p:spPr>
      </p:pic>
      <p:sp>
        <p:nvSpPr>
          <p:cNvPr id="5" name="TextBox 4">
            <a:extLst>
              <a:ext uri="{FF2B5EF4-FFF2-40B4-BE49-F238E27FC236}">
                <a16:creationId xmlns:a16="http://schemas.microsoft.com/office/drawing/2014/main" id="{D2A39ED6-F8CF-DF85-00CD-1D2453EFCE24}"/>
              </a:ext>
            </a:extLst>
          </p:cNvPr>
          <p:cNvSpPr txBox="1"/>
          <p:nvPr/>
        </p:nvSpPr>
        <p:spPr>
          <a:xfrm>
            <a:off x="550865" y="6087167"/>
            <a:ext cx="5774984" cy="461665"/>
          </a:xfrm>
          <a:prstGeom prst="rect">
            <a:avLst/>
          </a:prstGeom>
          <a:noFill/>
        </p:spPr>
        <p:txBody>
          <a:bodyPr wrap="square" rtlCol="0">
            <a:spAutoFit/>
          </a:bodyPr>
          <a:lstStyle/>
          <a:p>
            <a:r>
              <a:rPr lang="en-US" sz="2400" dirty="0">
                <a:effectLst/>
                <a:latin typeface="Times New Roman" panose="02020603050405020304" pitchFamily="18" charset="0"/>
                <a:ea typeface="Calibri" panose="020F0502020204030204" pitchFamily="34" charset="0"/>
              </a:rPr>
              <a:t>The IP address Kali Linux machine</a:t>
            </a:r>
            <a:endParaRPr lang="en-US" sz="2400" dirty="0"/>
          </a:p>
        </p:txBody>
      </p:sp>
      <p:sp>
        <p:nvSpPr>
          <p:cNvPr id="7" name="TextBox 6">
            <a:extLst>
              <a:ext uri="{FF2B5EF4-FFF2-40B4-BE49-F238E27FC236}">
                <a16:creationId xmlns:a16="http://schemas.microsoft.com/office/drawing/2014/main" id="{130E0258-278A-7CDC-FA91-22C7D60ECB0E}"/>
              </a:ext>
            </a:extLst>
          </p:cNvPr>
          <p:cNvSpPr txBox="1"/>
          <p:nvPr/>
        </p:nvSpPr>
        <p:spPr>
          <a:xfrm>
            <a:off x="6794291" y="6087167"/>
            <a:ext cx="6093500" cy="461665"/>
          </a:xfrm>
          <a:prstGeom prst="rect">
            <a:avLst/>
          </a:prstGeom>
          <a:noFill/>
        </p:spPr>
        <p:txBody>
          <a:bodyPr wrap="square">
            <a:spAutoFit/>
          </a:bodyPr>
          <a:lstStyle/>
          <a:p>
            <a:r>
              <a:rPr lang="en-US" sz="2400" dirty="0">
                <a:latin typeface="Times New Roman" panose="02020603050405020304" pitchFamily="18" charset="0"/>
                <a:ea typeface="Calibri" panose="020F0502020204030204" pitchFamily="34" charset="0"/>
              </a:rPr>
              <a:t>T</a:t>
            </a:r>
            <a:r>
              <a:rPr lang="en-US" sz="2400" dirty="0">
                <a:effectLst/>
                <a:latin typeface="Times New Roman" panose="02020603050405020304" pitchFamily="18" charset="0"/>
                <a:ea typeface="Calibri" panose="020F0502020204030204" pitchFamily="34" charset="0"/>
              </a:rPr>
              <a:t>he IP address of Windows machine</a:t>
            </a:r>
            <a:endParaRPr lang="en-US" sz="2400" dirty="0"/>
          </a:p>
        </p:txBody>
      </p:sp>
      <p:pic>
        <p:nvPicPr>
          <p:cNvPr id="8" name="Picture 7">
            <a:extLst>
              <a:ext uri="{FF2B5EF4-FFF2-40B4-BE49-F238E27FC236}">
                <a16:creationId xmlns:a16="http://schemas.microsoft.com/office/drawing/2014/main" id="{2DB93063-3603-7C9A-BC6A-FA7CD707FE9F}"/>
              </a:ext>
            </a:extLst>
          </p:cNvPr>
          <p:cNvPicPr>
            <a:picLocks noChangeAspect="1"/>
          </p:cNvPicPr>
          <p:nvPr/>
        </p:nvPicPr>
        <p:blipFill>
          <a:blip r:embed="rId3"/>
          <a:stretch>
            <a:fillRect/>
          </a:stretch>
        </p:blipFill>
        <p:spPr>
          <a:xfrm>
            <a:off x="6420728" y="2075663"/>
            <a:ext cx="5302345" cy="4041484"/>
          </a:xfrm>
          <a:prstGeom prst="rect">
            <a:avLst/>
          </a:prstGeom>
        </p:spPr>
      </p:pic>
    </p:spTree>
    <p:extLst>
      <p:ext uri="{BB962C8B-B14F-4D97-AF65-F5344CB8AC3E}">
        <p14:creationId xmlns:p14="http://schemas.microsoft.com/office/powerpoint/2010/main" val="350942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E5A9-1BDD-8975-F565-E3535FD36CBE}"/>
              </a:ext>
            </a:extLst>
          </p:cNvPr>
          <p:cNvSpPr>
            <a:spLocks noGrp="1"/>
          </p:cNvSpPr>
          <p:nvPr>
            <p:ph type="title"/>
          </p:nvPr>
        </p:nvSpPr>
        <p:spPr>
          <a:xfrm>
            <a:off x="7425513" y="3827528"/>
            <a:ext cx="4381770" cy="2773180"/>
          </a:xfrm>
        </p:spPr>
        <p:txBody>
          <a:bodyPr>
            <a:normAutofit/>
          </a:bodyPr>
          <a:lstStyle/>
          <a:p>
            <a:pPr algn="ctr"/>
            <a:r>
              <a:rPr lang="en-US" sz="2400" dirty="0">
                <a:effectLst/>
                <a:latin typeface="Times New Roman" panose="02020603050405020304" pitchFamily="18" charset="0"/>
                <a:ea typeface="Calibri" panose="020F0502020204030204" pitchFamily="34" charset="0"/>
              </a:rPr>
              <a:t>Ping the target machine to verify and add its IP address to your ARP table</a:t>
            </a:r>
            <a:endParaRPr lang="en-US" sz="2400" dirty="0"/>
          </a:p>
        </p:txBody>
      </p:sp>
      <p:pic>
        <p:nvPicPr>
          <p:cNvPr id="4" name="Content Placeholder 3">
            <a:extLst>
              <a:ext uri="{FF2B5EF4-FFF2-40B4-BE49-F238E27FC236}">
                <a16:creationId xmlns:a16="http://schemas.microsoft.com/office/drawing/2014/main" id="{9B913B53-B7FE-451E-F39B-C686BCC359ED}"/>
              </a:ext>
            </a:extLst>
          </p:cNvPr>
          <p:cNvPicPr>
            <a:picLocks noGrp="1" noChangeAspect="1"/>
          </p:cNvPicPr>
          <p:nvPr>
            <p:ph idx="1"/>
          </p:nvPr>
        </p:nvPicPr>
        <p:blipFill>
          <a:blip r:embed="rId2"/>
          <a:stretch>
            <a:fillRect/>
          </a:stretch>
        </p:blipFill>
        <p:spPr>
          <a:xfrm>
            <a:off x="181642" y="2683239"/>
            <a:ext cx="7043617" cy="3985745"/>
          </a:xfrm>
          <a:prstGeom prst="rect">
            <a:avLst/>
          </a:prstGeom>
        </p:spPr>
      </p:pic>
      <p:pic>
        <p:nvPicPr>
          <p:cNvPr id="5" name="Picture 4">
            <a:extLst>
              <a:ext uri="{FF2B5EF4-FFF2-40B4-BE49-F238E27FC236}">
                <a16:creationId xmlns:a16="http://schemas.microsoft.com/office/drawing/2014/main" id="{F8DBAEEE-B928-FCC6-1FC5-76644C96525F}"/>
              </a:ext>
            </a:extLst>
          </p:cNvPr>
          <p:cNvPicPr>
            <a:picLocks noChangeAspect="1"/>
          </p:cNvPicPr>
          <p:nvPr/>
        </p:nvPicPr>
        <p:blipFill>
          <a:blip r:embed="rId3"/>
          <a:stretch>
            <a:fillRect/>
          </a:stretch>
        </p:blipFill>
        <p:spPr>
          <a:xfrm>
            <a:off x="6211696" y="189016"/>
            <a:ext cx="5795842" cy="2494223"/>
          </a:xfrm>
          <a:prstGeom prst="rect">
            <a:avLst/>
          </a:prstGeom>
        </p:spPr>
      </p:pic>
      <p:sp>
        <p:nvSpPr>
          <p:cNvPr id="6" name="Title 1">
            <a:extLst>
              <a:ext uri="{FF2B5EF4-FFF2-40B4-BE49-F238E27FC236}">
                <a16:creationId xmlns:a16="http://schemas.microsoft.com/office/drawing/2014/main" id="{9628D946-939C-49C0-3992-2F40FD4B47FC}"/>
              </a:ext>
            </a:extLst>
          </p:cNvPr>
          <p:cNvSpPr txBox="1">
            <a:spLocks/>
          </p:cNvSpPr>
          <p:nvPr/>
        </p:nvSpPr>
        <p:spPr>
          <a:xfrm>
            <a:off x="2658610" y="928141"/>
            <a:ext cx="4381770" cy="277318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dirty="0">
                <a:effectLst/>
                <a:latin typeface="Times New Roman" panose="02020603050405020304" pitchFamily="18" charset="0"/>
                <a:ea typeface="Calibri" panose="020F0502020204030204" pitchFamily="34" charset="0"/>
              </a:rPr>
              <a:t>view the ARP table.</a:t>
            </a:r>
            <a:endParaRPr lang="en-US" sz="2400" dirty="0"/>
          </a:p>
        </p:txBody>
      </p:sp>
    </p:spTree>
    <p:extLst>
      <p:ext uri="{BB962C8B-B14F-4D97-AF65-F5344CB8AC3E}">
        <p14:creationId xmlns:p14="http://schemas.microsoft.com/office/powerpoint/2010/main" val="85511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137B-B42A-F66F-3E82-49FB294CA4F2}"/>
              </a:ext>
            </a:extLst>
          </p:cNvPr>
          <p:cNvSpPr>
            <a:spLocks noGrp="1"/>
          </p:cNvSpPr>
          <p:nvPr>
            <p:ph type="title"/>
          </p:nvPr>
        </p:nvSpPr>
        <p:spPr/>
        <p:txBody>
          <a:bodyPr>
            <a:normAutofit/>
          </a:bodyPr>
          <a:lstStyle/>
          <a:p>
            <a:pPr algn="ctr"/>
            <a:r>
              <a:rPr lang="en-US" sz="2400" dirty="0">
                <a:latin typeface="Times New Roman" panose="02020603050405020304" pitchFamily="18" charset="0"/>
                <a:ea typeface="Calibri" panose="020F0502020204030204" pitchFamily="34" charset="0"/>
                <a:cs typeface="Times New Roman" panose="02020603050405020304" pitchFamily="18" charset="0"/>
              </a:rPr>
              <a: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ere in output, you can see we are sending message in that message we are spoofing on the target system on this network.</a:t>
            </a:r>
            <a:br>
              <a:rPr lang="en-US" sz="2400" dirty="0">
                <a:effectLst/>
                <a:latin typeface="Times New Roman" panose="02020603050405020304" pitchFamily="18" charset="0"/>
                <a:ea typeface="Calibri" panose="020F0502020204030204" pitchFamily="34" charset="0"/>
                <a:cs typeface="Arial" panose="020B0604020202020204" pitchFamily="34" charset="0"/>
              </a:rPr>
            </a:br>
            <a:endParaRPr lang="en-US" sz="2400" dirty="0"/>
          </a:p>
        </p:txBody>
      </p:sp>
      <p:pic>
        <p:nvPicPr>
          <p:cNvPr id="4" name="Content Placeholder 3">
            <a:extLst>
              <a:ext uri="{FF2B5EF4-FFF2-40B4-BE49-F238E27FC236}">
                <a16:creationId xmlns:a16="http://schemas.microsoft.com/office/drawing/2014/main" id="{040E7CA9-C84A-BF99-2116-7805BAF75942}"/>
              </a:ext>
            </a:extLst>
          </p:cNvPr>
          <p:cNvPicPr>
            <a:picLocks noGrp="1" noChangeAspect="1"/>
          </p:cNvPicPr>
          <p:nvPr>
            <p:ph idx="1"/>
          </p:nvPr>
        </p:nvPicPr>
        <p:blipFill>
          <a:blip r:embed="rId2"/>
          <a:stretch>
            <a:fillRect/>
          </a:stretch>
        </p:blipFill>
        <p:spPr>
          <a:xfrm>
            <a:off x="550865" y="1824349"/>
            <a:ext cx="10916610" cy="4681381"/>
          </a:xfrm>
          <a:prstGeom prst="rect">
            <a:avLst/>
          </a:prstGeom>
        </p:spPr>
      </p:pic>
    </p:spTree>
    <p:extLst>
      <p:ext uri="{BB962C8B-B14F-4D97-AF65-F5344CB8AC3E}">
        <p14:creationId xmlns:p14="http://schemas.microsoft.com/office/powerpoint/2010/main" val="41572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C7B56B-8942-C150-E601-7D6778D7647F}"/>
              </a:ext>
            </a:extLst>
          </p:cNvPr>
          <p:cNvPicPr>
            <a:picLocks noGrp="1" noChangeAspect="1"/>
          </p:cNvPicPr>
          <p:nvPr>
            <p:ph idx="1"/>
          </p:nvPr>
        </p:nvPicPr>
        <p:blipFill>
          <a:blip r:embed="rId2"/>
          <a:stretch>
            <a:fillRect/>
          </a:stretch>
        </p:blipFill>
        <p:spPr>
          <a:xfrm>
            <a:off x="838200" y="2312888"/>
            <a:ext cx="6370872" cy="3029975"/>
          </a:xfrm>
        </p:spPr>
      </p:pic>
      <p:sp>
        <p:nvSpPr>
          <p:cNvPr id="4" name="Title 3">
            <a:extLst>
              <a:ext uri="{FF2B5EF4-FFF2-40B4-BE49-F238E27FC236}">
                <a16:creationId xmlns:a16="http://schemas.microsoft.com/office/drawing/2014/main" id="{1CD48A48-0818-335E-DD66-54594A64562E}"/>
              </a:ext>
            </a:extLst>
          </p:cNvPr>
          <p:cNvSpPr txBox="1">
            <a:spLocks/>
          </p:cNvSpPr>
          <p:nvPr/>
        </p:nvSpPr>
        <p:spPr>
          <a:xfrm>
            <a:off x="838200" y="941050"/>
            <a:ext cx="4634948" cy="590931"/>
          </a:xfrm>
          <a:prstGeom prst="rect">
            <a:avLst/>
          </a:prstGeom>
          <a:noFill/>
        </p:spPr>
        <p:txBody>
          <a:bodyPr vert="horz" wrap="square" lIns="91440" tIns="45720" rIns="91440" bIns="45720" rtlCol="0" anchor="t">
            <a:sp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u="sng" spc="300" dirty="0">
                <a:latin typeface="Arial" panose="020B0604020202020204" pitchFamily="34" charset="0"/>
                <a:ea typeface="Yu Gothic UI Semibold" panose="020B0700000000000000" pitchFamily="34" charset="-128"/>
                <a:cs typeface="Arial" panose="020B0604020202020204" pitchFamily="34" charset="0"/>
              </a:rPr>
              <a:t>Project Team:</a:t>
            </a:r>
          </a:p>
        </p:txBody>
      </p:sp>
      <p:pic>
        <p:nvPicPr>
          <p:cNvPr id="7" name="Picture 2" descr="تعريف الشبكات او ال(Network) - تذكرة نت">
            <a:extLst>
              <a:ext uri="{FF2B5EF4-FFF2-40B4-BE49-F238E27FC236}">
                <a16:creationId xmlns:a16="http://schemas.microsoft.com/office/drawing/2014/main" id="{3BC116A5-860F-67C6-6813-7DEFF482E7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9" r="1921" b="1"/>
          <a:stretch/>
        </p:blipFill>
        <p:spPr bwMode="auto">
          <a:xfrm>
            <a:off x="7521261" y="277509"/>
            <a:ext cx="4145924" cy="41269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63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EE22-08E9-0404-432C-202931813102}"/>
              </a:ext>
            </a:extLst>
          </p:cNvPr>
          <p:cNvSpPr>
            <a:spLocks noGrp="1"/>
          </p:cNvSpPr>
          <p:nvPr>
            <p:ph type="title"/>
          </p:nvPr>
        </p:nvSpPr>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you can see all the http traffic of target machine is shown and its spoofed and I am monitoring through Wireshark on my attacker machine. </a:t>
            </a:r>
            <a:br>
              <a:rPr lang="en-US" sz="1800" dirty="0">
                <a:effectLst/>
                <a:latin typeface="Times New Roman" panose="02020603050405020304" pitchFamily="18" charset="0"/>
                <a:ea typeface="Calibri" panose="020F0502020204030204" pitchFamily="34" charset="0"/>
                <a:cs typeface="Arial" panose="020B0604020202020204" pitchFamily="34" charset="0"/>
              </a:rPr>
            </a:br>
            <a:endParaRPr lang="en-US" dirty="0"/>
          </a:p>
        </p:txBody>
      </p:sp>
      <p:pic>
        <p:nvPicPr>
          <p:cNvPr id="5" name="Picture 4">
            <a:extLst>
              <a:ext uri="{FF2B5EF4-FFF2-40B4-BE49-F238E27FC236}">
                <a16:creationId xmlns:a16="http://schemas.microsoft.com/office/drawing/2014/main" id="{A5F0F1C4-0B78-D03E-D7D2-1D6F8575E83D}"/>
              </a:ext>
            </a:extLst>
          </p:cNvPr>
          <p:cNvPicPr>
            <a:picLocks noChangeAspect="1"/>
          </p:cNvPicPr>
          <p:nvPr/>
        </p:nvPicPr>
        <p:blipFill>
          <a:blip r:embed="rId2"/>
          <a:stretch>
            <a:fillRect/>
          </a:stretch>
        </p:blipFill>
        <p:spPr>
          <a:xfrm>
            <a:off x="1376160" y="1738859"/>
            <a:ext cx="9428813" cy="4719024"/>
          </a:xfrm>
          <a:prstGeom prst="rect">
            <a:avLst/>
          </a:prstGeom>
        </p:spPr>
      </p:pic>
    </p:spTree>
    <p:extLst>
      <p:ext uri="{BB962C8B-B14F-4D97-AF65-F5344CB8AC3E}">
        <p14:creationId xmlns:p14="http://schemas.microsoft.com/office/powerpoint/2010/main" val="3234503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31D-E893-05E8-2525-4AB16BCE6DD0}"/>
              </a:ext>
            </a:extLst>
          </p:cNvPr>
          <p:cNvSpPr>
            <a:spLocks noGrp="1"/>
          </p:cNvSpPr>
          <p:nvPr>
            <p:ph type="title"/>
          </p:nvPr>
        </p:nvSpPr>
        <p:spPr>
          <a:xfrm>
            <a:off x="456364" y="274538"/>
            <a:ext cx="11101135" cy="1809500"/>
          </a:xfrm>
        </p:spPr>
        <p:txBody>
          <a:bodyPr>
            <a:normAutofit/>
          </a:bodyPr>
          <a:lstStyle/>
          <a:p>
            <a:r>
              <a:rPr lang="en-US" sz="3200" b="1" u="sng" kern="0" dirty="0">
                <a:effectLst/>
                <a:latin typeface="Bell MT (Headings)"/>
                <a:ea typeface="Times New Roman" panose="02020603050405020304" pitchFamily="18" charset="0"/>
                <a:cs typeface="Times New Roman" panose="02020603050405020304" pitchFamily="18" charset="0"/>
              </a:rPr>
              <a:t>3. DoS Attack</a:t>
            </a:r>
            <a:br>
              <a:rPr lang="en-US" sz="3200" b="1" u="sng" kern="0" dirty="0">
                <a:effectLst/>
                <a:latin typeface="Bell MT (Headings)"/>
                <a:ea typeface="Times New Roman" panose="02020603050405020304" pitchFamily="18" charset="0"/>
                <a:cs typeface="Times New Roman" panose="02020603050405020304" pitchFamily="18" charset="0"/>
              </a:rPr>
            </a:b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a:t>
            </a:r>
            <a:r>
              <a:rPr lang="en-US" sz="2700" kern="0" dirty="0">
                <a:effectLst/>
                <a:latin typeface="Times New Roman" panose="02020603050405020304" pitchFamily="18" charset="0"/>
                <a:ea typeface="Times New Roman" panose="02020603050405020304" pitchFamily="18" charset="0"/>
                <a:cs typeface="Times New Roman" panose="02020603050405020304" pitchFamily="18" charset="0"/>
              </a:rPr>
              <a:t>ttacker endeavors to cripple a network or server by overwhelming it with a massive amount of traffic, rendering it inaccessible to authorized users.</a:t>
            </a:r>
            <a:endParaRPr lang="en-US" sz="2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F5309B6-B333-0CCE-B44F-1CCF46FAD67D}"/>
              </a:ext>
            </a:extLst>
          </p:cNvPr>
          <p:cNvPicPr>
            <a:picLocks noChangeAspect="1"/>
          </p:cNvPicPr>
          <p:nvPr/>
        </p:nvPicPr>
        <p:blipFill>
          <a:blip r:embed="rId2"/>
          <a:stretch>
            <a:fillRect/>
          </a:stretch>
        </p:blipFill>
        <p:spPr>
          <a:xfrm>
            <a:off x="192115" y="2113665"/>
            <a:ext cx="6100643" cy="4204335"/>
          </a:xfrm>
          <a:prstGeom prst="rect">
            <a:avLst/>
          </a:prstGeom>
        </p:spPr>
      </p:pic>
      <p:sp>
        <p:nvSpPr>
          <p:cNvPr id="5" name="TextBox 4">
            <a:extLst>
              <a:ext uri="{FF2B5EF4-FFF2-40B4-BE49-F238E27FC236}">
                <a16:creationId xmlns:a16="http://schemas.microsoft.com/office/drawing/2014/main" id="{3E75D055-EAB8-F28F-6F03-648C1E87AC25}"/>
              </a:ext>
            </a:extLst>
          </p:cNvPr>
          <p:cNvSpPr txBox="1"/>
          <p:nvPr/>
        </p:nvSpPr>
        <p:spPr>
          <a:xfrm>
            <a:off x="307912" y="1651999"/>
            <a:ext cx="5583223" cy="461665"/>
          </a:xfrm>
          <a:prstGeom prst="rect">
            <a:avLst/>
          </a:prstGeom>
          <a:noFill/>
        </p:spPr>
        <p:txBody>
          <a:bodyPr wrap="square" rtlCol="0">
            <a:spAutoFit/>
          </a:bodyPr>
          <a:lstStyle/>
          <a:p>
            <a:pPr marL="0" marR="0" algn="ctr">
              <a:spcBef>
                <a:spcPts val="0"/>
              </a:spcBef>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IP address of Kali</a:t>
            </a:r>
            <a:endParaRPr lang="en-US" sz="24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58271D7-3698-B3A3-AD97-28B858B9035D}"/>
              </a:ext>
            </a:extLst>
          </p:cNvPr>
          <p:cNvPicPr>
            <a:picLocks noChangeAspect="1"/>
          </p:cNvPicPr>
          <p:nvPr/>
        </p:nvPicPr>
        <p:blipFill>
          <a:blip r:embed="rId3"/>
          <a:stretch>
            <a:fillRect/>
          </a:stretch>
        </p:blipFill>
        <p:spPr>
          <a:xfrm>
            <a:off x="6640643" y="2113664"/>
            <a:ext cx="5348377" cy="4204335"/>
          </a:xfrm>
          <a:prstGeom prst="rect">
            <a:avLst/>
          </a:prstGeom>
        </p:spPr>
      </p:pic>
      <p:sp>
        <p:nvSpPr>
          <p:cNvPr id="7" name="TextBox 6">
            <a:extLst>
              <a:ext uri="{FF2B5EF4-FFF2-40B4-BE49-F238E27FC236}">
                <a16:creationId xmlns:a16="http://schemas.microsoft.com/office/drawing/2014/main" id="{4536C210-4DD4-0FC6-4C4B-A1CD46EA22FB}"/>
              </a:ext>
            </a:extLst>
          </p:cNvPr>
          <p:cNvSpPr txBox="1"/>
          <p:nvPr/>
        </p:nvSpPr>
        <p:spPr>
          <a:xfrm>
            <a:off x="6608777" y="1651999"/>
            <a:ext cx="5583223" cy="461665"/>
          </a:xfrm>
          <a:prstGeom prst="rect">
            <a:avLst/>
          </a:prstGeom>
          <a:noFill/>
        </p:spPr>
        <p:txBody>
          <a:bodyPr wrap="square" rtlCol="0">
            <a:spAutoFit/>
          </a:bodyPr>
          <a:lstStyle/>
          <a:p>
            <a:pPr algn="ctr"/>
            <a:r>
              <a:rPr lang="en-US" sz="2400" dirty="0">
                <a:effectLst/>
                <a:latin typeface="Times New Roman" panose="02020603050405020304" pitchFamily="18" charset="0"/>
                <a:ea typeface="Calibri" panose="020F0502020204030204" pitchFamily="34" charset="0"/>
              </a:rPr>
              <a:t>IP address of Windows </a:t>
            </a:r>
            <a:endParaRPr lang="en-US" sz="2400" dirty="0"/>
          </a:p>
        </p:txBody>
      </p:sp>
    </p:spTree>
    <p:extLst>
      <p:ext uri="{BB962C8B-B14F-4D97-AF65-F5344CB8AC3E}">
        <p14:creationId xmlns:p14="http://schemas.microsoft.com/office/powerpoint/2010/main" val="112927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7375-956E-1150-479D-0D920B2FD564}"/>
              </a:ext>
            </a:extLst>
          </p:cNvPr>
          <p:cNvSpPr>
            <a:spLocks noGrp="1"/>
          </p:cNvSpPr>
          <p:nvPr>
            <p:ph type="title"/>
          </p:nvPr>
        </p:nvSpPr>
        <p:spPr>
          <a:xfrm>
            <a:off x="1695717" y="526800"/>
            <a:ext cx="8789697" cy="1764549"/>
          </a:xfrm>
        </p:spPr>
        <p:txBody>
          <a:bodyPr>
            <a:normAutofit/>
          </a:bodyPr>
          <a:lstStyle/>
          <a:p>
            <a:pPr algn="ctr"/>
            <a:r>
              <a:rPr lang="en-US" sz="2400" dirty="0">
                <a:effectLst/>
                <a:latin typeface="Times New Roman" panose="02020603050405020304" pitchFamily="18" charset="0"/>
                <a:ea typeface="Calibri" panose="020F0502020204030204" pitchFamily="34" charset="0"/>
                <a:cs typeface="Arial" panose="020B0604020202020204" pitchFamily="34" charset="0"/>
              </a:rPr>
              <a:t>launched Ettercap</a:t>
            </a:r>
            <a:endParaRPr lang="en-US" sz="3200" dirty="0"/>
          </a:p>
        </p:txBody>
      </p:sp>
      <p:pic>
        <p:nvPicPr>
          <p:cNvPr id="4" name="Picture 3">
            <a:extLst>
              <a:ext uri="{FF2B5EF4-FFF2-40B4-BE49-F238E27FC236}">
                <a16:creationId xmlns:a16="http://schemas.microsoft.com/office/drawing/2014/main" id="{42442495-0818-0301-0EF4-D3889B02B9FF}"/>
              </a:ext>
            </a:extLst>
          </p:cNvPr>
          <p:cNvPicPr>
            <a:picLocks noChangeAspect="1"/>
          </p:cNvPicPr>
          <p:nvPr/>
        </p:nvPicPr>
        <p:blipFill>
          <a:blip r:embed="rId2"/>
          <a:stretch>
            <a:fillRect/>
          </a:stretch>
        </p:blipFill>
        <p:spPr>
          <a:xfrm>
            <a:off x="1695718" y="1409075"/>
            <a:ext cx="8789697" cy="4899649"/>
          </a:xfrm>
          <a:prstGeom prst="rect">
            <a:avLst/>
          </a:prstGeom>
        </p:spPr>
      </p:pic>
    </p:spTree>
    <p:extLst>
      <p:ext uri="{BB962C8B-B14F-4D97-AF65-F5344CB8AC3E}">
        <p14:creationId xmlns:p14="http://schemas.microsoft.com/office/powerpoint/2010/main" val="1136059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F810-A0C9-946C-105D-6067C99889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7E101B-F724-D74B-54FF-549EB88A8F1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6CD720-CCC5-8FCF-7AA2-E4485327B9AB}"/>
              </a:ext>
            </a:extLst>
          </p:cNvPr>
          <p:cNvPicPr>
            <a:picLocks noChangeAspect="1"/>
          </p:cNvPicPr>
          <p:nvPr/>
        </p:nvPicPr>
        <p:blipFill>
          <a:blip r:embed="rId2"/>
          <a:stretch>
            <a:fillRect/>
          </a:stretch>
        </p:blipFill>
        <p:spPr>
          <a:xfrm>
            <a:off x="835677" y="549276"/>
            <a:ext cx="10571838" cy="5746534"/>
          </a:xfrm>
          <a:prstGeom prst="rect">
            <a:avLst/>
          </a:prstGeom>
        </p:spPr>
      </p:pic>
    </p:spTree>
    <p:extLst>
      <p:ext uri="{BB962C8B-B14F-4D97-AF65-F5344CB8AC3E}">
        <p14:creationId xmlns:p14="http://schemas.microsoft.com/office/powerpoint/2010/main" val="219949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7601-0A0B-9FB5-6C72-086A817CC2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8768C0-FC16-A34A-A4F4-799D27650B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125E11B-8226-A070-3A92-C302D04E0B00}"/>
              </a:ext>
            </a:extLst>
          </p:cNvPr>
          <p:cNvPicPr>
            <a:picLocks noChangeAspect="1"/>
          </p:cNvPicPr>
          <p:nvPr/>
        </p:nvPicPr>
        <p:blipFill>
          <a:blip r:embed="rId2"/>
          <a:stretch>
            <a:fillRect/>
          </a:stretch>
        </p:blipFill>
        <p:spPr>
          <a:xfrm>
            <a:off x="750602" y="521054"/>
            <a:ext cx="10890533" cy="5646244"/>
          </a:xfrm>
          <a:prstGeom prst="rect">
            <a:avLst/>
          </a:prstGeom>
        </p:spPr>
      </p:pic>
    </p:spTree>
    <p:extLst>
      <p:ext uri="{BB962C8B-B14F-4D97-AF65-F5344CB8AC3E}">
        <p14:creationId xmlns:p14="http://schemas.microsoft.com/office/powerpoint/2010/main" val="1358732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895E8C-88FC-37B9-42DD-62B8038956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9A706C-2E9E-CE78-30EC-CBD8BAB7AE73}"/>
              </a:ext>
            </a:extLst>
          </p:cNvPr>
          <p:cNvPicPr>
            <a:picLocks noChangeAspect="1"/>
          </p:cNvPicPr>
          <p:nvPr/>
        </p:nvPicPr>
        <p:blipFill>
          <a:blip r:embed="rId2"/>
          <a:stretch>
            <a:fillRect/>
          </a:stretch>
        </p:blipFill>
        <p:spPr>
          <a:xfrm>
            <a:off x="904604" y="1079292"/>
            <a:ext cx="10558754" cy="5229432"/>
          </a:xfrm>
          <a:prstGeom prst="rect">
            <a:avLst/>
          </a:prstGeom>
        </p:spPr>
      </p:pic>
      <p:sp>
        <p:nvSpPr>
          <p:cNvPr id="6" name="TextBox 5">
            <a:extLst>
              <a:ext uri="{FF2B5EF4-FFF2-40B4-BE49-F238E27FC236}">
                <a16:creationId xmlns:a16="http://schemas.microsoft.com/office/drawing/2014/main" id="{6ECB0EF5-CB33-5B0E-A604-E7EF71EE43DE}"/>
              </a:ext>
            </a:extLst>
          </p:cNvPr>
          <p:cNvSpPr txBox="1"/>
          <p:nvPr/>
        </p:nvSpPr>
        <p:spPr>
          <a:xfrm>
            <a:off x="5547636" y="287666"/>
            <a:ext cx="6093500" cy="523220"/>
          </a:xfrm>
          <a:prstGeom prst="rect">
            <a:avLst/>
          </a:prstGeom>
          <a:noFill/>
        </p:spPr>
        <p:txBody>
          <a:bodyPr wrap="square">
            <a:spAutoFit/>
          </a:bodyPr>
          <a:lstStyle/>
          <a:p>
            <a:r>
              <a:rPr lang="en-US" sz="2800" dirty="0">
                <a:effectLst/>
                <a:latin typeface="Times New Roman" panose="02020603050405020304" pitchFamily="18" charset="0"/>
                <a:ea typeface="Calibri" panose="020F0502020204030204" pitchFamily="34" charset="0"/>
                <a:cs typeface="Arial" panose="020B0604020202020204" pitchFamily="34" charset="0"/>
              </a:rPr>
              <a:t>Host list</a:t>
            </a:r>
            <a:endParaRPr lang="en-US" sz="2800" dirty="0"/>
          </a:p>
        </p:txBody>
      </p:sp>
    </p:spTree>
    <p:extLst>
      <p:ext uri="{BB962C8B-B14F-4D97-AF65-F5344CB8AC3E}">
        <p14:creationId xmlns:p14="http://schemas.microsoft.com/office/powerpoint/2010/main" val="146710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6B326C-D4D1-57CD-0835-8FE4CCAEB009}"/>
              </a:ext>
            </a:extLst>
          </p:cNvPr>
          <p:cNvPicPr>
            <a:picLocks noGrp="1" noChangeAspect="1"/>
          </p:cNvPicPr>
          <p:nvPr>
            <p:ph idx="1"/>
          </p:nvPr>
        </p:nvPicPr>
        <p:blipFill>
          <a:blip r:embed="rId2"/>
          <a:stretch>
            <a:fillRect/>
          </a:stretch>
        </p:blipFill>
        <p:spPr>
          <a:xfrm>
            <a:off x="993935" y="1469036"/>
            <a:ext cx="10204130" cy="4714052"/>
          </a:xfrm>
          <a:prstGeom prst="rect">
            <a:avLst/>
          </a:prstGeom>
        </p:spPr>
      </p:pic>
      <p:sp>
        <p:nvSpPr>
          <p:cNvPr id="6" name="TextBox 5">
            <a:extLst>
              <a:ext uri="{FF2B5EF4-FFF2-40B4-BE49-F238E27FC236}">
                <a16:creationId xmlns:a16="http://schemas.microsoft.com/office/drawing/2014/main" id="{F8D2704D-F8E6-36A5-7557-AA12BF3BDF8D}"/>
              </a:ext>
            </a:extLst>
          </p:cNvPr>
          <p:cNvSpPr txBox="1"/>
          <p:nvPr/>
        </p:nvSpPr>
        <p:spPr>
          <a:xfrm>
            <a:off x="2806908" y="685592"/>
            <a:ext cx="6093500" cy="461665"/>
          </a:xfrm>
          <a:prstGeom prst="rect">
            <a:avLst/>
          </a:prstGeom>
          <a:noFill/>
        </p:spPr>
        <p:txBody>
          <a:bodyPr wrap="square">
            <a:spAutoFit/>
          </a:bodyPr>
          <a:lstStyle/>
          <a:p>
            <a:pPr algn="ctr"/>
            <a:r>
              <a:rPr lang="en-US" sz="2400" dirty="0">
                <a:effectLst/>
                <a:latin typeface="Times New Roman" panose="02020603050405020304" pitchFamily="18" charset="0"/>
                <a:ea typeface="Calibri" panose="020F0502020204030204" pitchFamily="34" charset="0"/>
                <a:cs typeface="Arial" panose="020B0604020202020204" pitchFamily="34" charset="0"/>
              </a:rPr>
              <a:t>Added windows host to target 1</a:t>
            </a:r>
            <a:endParaRPr lang="en-US" sz="2400" dirty="0"/>
          </a:p>
        </p:txBody>
      </p:sp>
    </p:spTree>
    <p:extLst>
      <p:ext uri="{BB962C8B-B14F-4D97-AF65-F5344CB8AC3E}">
        <p14:creationId xmlns:p14="http://schemas.microsoft.com/office/powerpoint/2010/main" val="2482298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190F29-108E-2558-1D18-B0FA90D2B38B}"/>
              </a:ext>
            </a:extLst>
          </p:cNvPr>
          <p:cNvSpPr txBox="1"/>
          <p:nvPr/>
        </p:nvSpPr>
        <p:spPr>
          <a:xfrm>
            <a:off x="5115394" y="513429"/>
            <a:ext cx="6093500"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Arial" panose="020B0604020202020204" pitchFamily="34" charset="0"/>
              </a:rPr>
              <a:t>target 1</a:t>
            </a:r>
            <a:endParaRPr lang="en-US" sz="2400" dirty="0"/>
          </a:p>
        </p:txBody>
      </p:sp>
      <p:pic>
        <p:nvPicPr>
          <p:cNvPr id="6" name="Picture 5">
            <a:extLst>
              <a:ext uri="{FF2B5EF4-FFF2-40B4-BE49-F238E27FC236}">
                <a16:creationId xmlns:a16="http://schemas.microsoft.com/office/drawing/2014/main" id="{B6EA3FFB-EC12-3015-48DA-E3E122CA0D82}"/>
              </a:ext>
            </a:extLst>
          </p:cNvPr>
          <p:cNvPicPr>
            <a:picLocks noChangeAspect="1"/>
          </p:cNvPicPr>
          <p:nvPr/>
        </p:nvPicPr>
        <p:blipFill>
          <a:blip r:embed="rId2"/>
          <a:stretch>
            <a:fillRect/>
          </a:stretch>
        </p:blipFill>
        <p:spPr>
          <a:xfrm>
            <a:off x="1281653" y="1646913"/>
            <a:ext cx="9355971" cy="2243752"/>
          </a:xfrm>
          <a:prstGeom prst="rect">
            <a:avLst/>
          </a:prstGeom>
        </p:spPr>
      </p:pic>
    </p:spTree>
    <p:extLst>
      <p:ext uri="{BB962C8B-B14F-4D97-AF65-F5344CB8AC3E}">
        <p14:creationId xmlns:p14="http://schemas.microsoft.com/office/powerpoint/2010/main" val="1276227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1560BD-2C0C-8674-3FE8-623E8AF8F3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5AC11E-50FF-AA02-5B3D-758B295022D6}"/>
              </a:ext>
            </a:extLst>
          </p:cNvPr>
          <p:cNvPicPr>
            <a:picLocks noChangeAspect="1"/>
          </p:cNvPicPr>
          <p:nvPr/>
        </p:nvPicPr>
        <p:blipFill>
          <a:blip r:embed="rId2"/>
          <a:stretch>
            <a:fillRect/>
          </a:stretch>
        </p:blipFill>
        <p:spPr>
          <a:xfrm>
            <a:off x="813183" y="2033104"/>
            <a:ext cx="10554767" cy="4069386"/>
          </a:xfrm>
          <a:prstGeom prst="rect">
            <a:avLst/>
          </a:prstGeom>
        </p:spPr>
      </p:pic>
      <p:sp>
        <p:nvSpPr>
          <p:cNvPr id="6" name="TextBox 5">
            <a:extLst>
              <a:ext uri="{FF2B5EF4-FFF2-40B4-BE49-F238E27FC236}">
                <a16:creationId xmlns:a16="http://schemas.microsoft.com/office/drawing/2014/main" id="{FE6CEC1B-3757-6B65-0084-30FE6DE6DDC8}"/>
              </a:ext>
            </a:extLst>
          </p:cNvPr>
          <p:cNvSpPr txBox="1"/>
          <p:nvPr/>
        </p:nvSpPr>
        <p:spPr>
          <a:xfrm>
            <a:off x="4215984" y="755510"/>
            <a:ext cx="6093500"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Arial" panose="020B0604020202020204" pitchFamily="34" charset="0"/>
              </a:rPr>
              <a:t>Manage plugins</a:t>
            </a:r>
            <a:endParaRPr lang="en-US" sz="2400" dirty="0"/>
          </a:p>
        </p:txBody>
      </p:sp>
    </p:spTree>
    <p:extLst>
      <p:ext uri="{BB962C8B-B14F-4D97-AF65-F5344CB8AC3E}">
        <p14:creationId xmlns:p14="http://schemas.microsoft.com/office/powerpoint/2010/main" val="1875102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CC938A-1516-F76A-06FD-E87E80D94E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631DDD-AFC3-D03A-DD2D-77C70F2F173A}"/>
              </a:ext>
            </a:extLst>
          </p:cNvPr>
          <p:cNvPicPr>
            <a:picLocks noChangeAspect="1"/>
          </p:cNvPicPr>
          <p:nvPr/>
        </p:nvPicPr>
        <p:blipFill>
          <a:blip r:embed="rId2"/>
          <a:stretch>
            <a:fillRect/>
          </a:stretch>
        </p:blipFill>
        <p:spPr>
          <a:xfrm>
            <a:off x="1853783" y="1095242"/>
            <a:ext cx="8484433" cy="5627389"/>
          </a:xfrm>
          <a:prstGeom prst="rect">
            <a:avLst/>
          </a:prstGeom>
        </p:spPr>
      </p:pic>
      <p:sp>
        <p:nvSpPr>
          <p:cNvPr id="6" name="TextBox 5">
            <a:extLst>
              <a:ext uri="{FF2B5EF4-FFF2-40B4-BE49-F238E27FC236}">
                <a16:creationId xmlns:a16="http://schemas.microsoft.com/office/drawing/2014/main" id="{0FCE39F6-7B75-1796-52F3-E7BC79FDD74A}"/>
              </a:ext>
            </a:extLst>
          </p:cNvPr>
          <p:cNvSpPr txBox="1"/>
          <p:nvPr/>
        </p:nvSpPr>
        <p:spPr>
          <a:xfrm>
            <a:off x="2896849" y="318443"/>
            <a:ext cx="6093500" cy="461665"/>
          </a:xfrm>
          <a:prstGeom prst="rect">
            <a:avLst/>
          </a:prstGeom>
          <a:noFill/>
        </p:spPr>
        <p:txBody>
          <a:bodyPr wrap="square">
            <a:spAutoFit/>
          </a:bodyPr>
          <a:lstStyle/>
          <a:p>
            <a:pPr algn="ctr"/>
            <a:r>
              <a:rPr lang="en-US" sz="2400" dirty="0" err="1">
                <a:effectLst/>
                <a:latin typeface="Times New Roman" panose="02020603050405020304" pitchFamily="18" charset="0"/>
                <a:ea typeface="Calibri" panose="020F0502020204030204" pitchFamily="34" charset="0"/>
                <a:cs typeface="Arial" panose="020B0604020202020204" pitchFamily="34" charset="0"/>
              </a:rPr>
              <a:t>doS_attack</a:t>
            </a:r>
            <a:r>
              <a:rPr lang="en-US" sz="2400" dirty="0">
                <a:effectLst/>
                <a:latin typeface="Times New Roman" panose="02020603050405020304" pitchFamily="18" charset="0"/>
                <a:ea typeface="Calibri" panose="020F0502020204030204" pitchFamily="34" charset="0"/>
                <a:cs typeface="Arial" panose="020B0604020202020204" pitchFamily="34" charset="0"/>
              </a:rPr>
              <a:t> plugin</a:t>
            </a:r>
            <a:endParaRPr lang="en-US" sz="2400" dirty="0"/>
          </a:p>
        </p:txBody>
      </p:sp>
    </p:spTree>
    <p:extLst>
      <p:ext uri="{BB962C8B-B14F-4D97-AF65-F5344CB8AC3E}">
        <p14:creationId xmlns:p14="http://schemas.microsoft.com/office/powerpoint/2010/main" val="179338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ow to Create a Team Meeting Agenda [+10 Free Agenda Templates]">
            <a:extLst>
              <a:ext uri="{FF2B5EF4-FFF2-40B4-BE49-F238E27FC236}">
                <a16:creationId xmlns:a16="http://schemas.microsoft.com/office/drawing/2014/main" id="{B38CDB4F-C0B7-D8EE-3760-511C8D518B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156"/>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14951119-81DE-C6F3-7E81-3397EC14380F}"/>
              </a:ext>
            </a:extLst>
          </p:cNvPr>
          <p:cNvSpPr>
            <a:spLocks noGrp="1"/>
          </p:cNvSpPr>
          <p:nvPr>
            <p:ph idx="1"/>
          </p:nvPr>
        </p:nvSpPr>
        <p:spPr>
          <a:xfrm>
            <a:off x="545432" y="265043"/>
            <a:ext cx="11101136" cy="5738192"/>
          </a:xfrm>
        </p:spPr>
        <p:txBody>
          <a:bodyPr>
            <a:normAutofit/>
          </a:bodyPr>
          <a:lstStyle/>
          <a:p>
            <a:pPr marL="0" indent="0">
              <a:lnSpc>
                <a:spcPct val="150000"/>
              </a:lnSpc>
              <a:buNone/>
            </a:pPr>
            <a:r>
              <a:rPr lang="en-US" sz="2400" dirty="0"/>
              <a:t>Outline:</a:t>
            </a:r>
          </a:p>
          <a:p>
            <a:pPr marL="0" indent="0">
              <a:lnSpc>
                <a:spcPct val="150000"/>
              </a:lnSpc>
              <a:buNone/>
            </a:pPr>
            <a:r>
              <a:rPr lang="en-US" sz="2400" dirty="0"/>
              <a:t>Introduction</a:t>
            </a:r>
            <a:endParaRPr lang="en-US" sz="2400" kern="0" dirty="0">
              <a:effectLst/>
              <a:ea typeface="Times New Roman" panose="02020603050405020304" pitchFamily="18" charset="0"/>
            </a:endParaRPr>
          </a:p>
          <a:p>
            <a:pPr marL="0" indent="0">
              <a:lnSpc>
                <a:spcPct val="150000"/>
              </a:lnSpc>
              <a:buNone/>
            </a:pPr>
            <a:r>
              <a:rPr lang="en-US" sz="2400" kern="0" dirty="0">
                <a:effectLst/>
                <a:ea typeface="Times New Roman" panose="02020603050405020304" pitchFamily="18" charset="0"/>
              </a:rPr>
              <a:t>Man-in-Middle Attack</a:t>
            </a:r>
            <a:br>
              <a:rPr lang="ar-MA" sz="2400" kern="0" dirty="0">
                <a:effectLst/>
                <a:ea typeface="Times New Roman" panose="02020603050405020304" pitchFamily="18" charset="0"/>
              </a:rPr>
            </a:br>
            <a:r>
              <a:rPr lang="en-US" sz="2400" kern="0" dirty="0">
                <a:effectLst/>
                <a:ea typeface="Times New Roman" panose="02020603050405020304" pitchFamily="18" charset="0"/>
              </a:rPr>
              <a:t>Arp Spoofing Attack</a:t>
            </a:r>
            <a:br>
              <a:rPr lang="en-US" sz="2400" kern="0" dirty="0">
                <a:effectLst/>
                <a:ea typeface="Times New Roman" panose="02020603050405020304" pitchFamily="18" charset="0"/>
              </a:rPr>
            </a:br>
            <a:r>
              <a:rPr lang="en-US" sz="2400" kern="0" dirty="0">
                <a:effectLst/>
                <a:ea typeface="Times New Roman" panose="02020603050405020304" pitchFamily="18" charset="0"/>
              </a:rPr>
              <a:t>DoS Attack</a:t>
            </a:r>
            <a:br>
              <a:rPr lang="en-US" sz="2400" kern="0" dirty="0">
                <a:effectLst/>
                <a:ea typeface="Times New Roman" panose="02020603050405020304" pitchFamily="18" charset="0"/>
              </a:rPr>
            </a:br>
            <a:r>
              <a:rPr lang="en-US" sz="2400" kern="0" dirty="0">
                <a:effectLst/>
                <a:ea typeface="Times New Roman" panose="02020603050405020304" pitchFamily="18" charset="0"/>
              </a:rPr>
              <a:t>Conclusion</a:t>
            </a:r>
            <a:br>
              <a:rPr lang="en-US" sz="2400" kern="0" dirty="0">
                <a:effectLst/>
                <a:ea typeface="Times New Roman" panose="02020603050405020304" pitchFamily="18" charset="0"/>
              </a:rPr>
            </a:br>
            <a:r>
              <a:rPr lang="en-US" sz="2400" kern="0" dirty="0">
                <a:effectLst/>
                <a:ea typeface="Times New Roman" panose="02020603050405020304" pitchFamily="18" charset="0"/>
              </a:rPr>
              <a:t>Reference</a:t>
            </a:r>
            <a:endParaRPr lang="en-US" sz="2400" dirty="0"/>
          </a:p>
        </p:txBody>
      </p:sp>
    </p:spTree>
    <p:extLst>
      <p:ext uri="{BB962C8B-B14F-4D97-AF65-F5344CB8AC3E}">
        <p14:creationId xmlns:p14="http://schemas.microsoft.com/office/powerpoint/2010/main" val="20073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5A7D19-8770-93E5-2AA9-347AFBFA895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FC23C8-AF9D-0B99-E772-15D597CA7256}"/>
              </a:ext>
            </a:extLst>
          </p:cNvPr>
          <p:cNvPicPr>
            <a:picLocks noChangeAspect="1"/>
          </p:cNvPicPr>
          <p:nvPr/>
        </p:nvPicPr>
        <p:blipFill>
          <a:blip r:embed="rId2"/>
          <a:stretch>
            <a:fillRect/>
          </a:stretch>
        </p:blipFill>
        <p:spPr>
          <a:xfrm>
            <a:off x="728561" y="1883840"/>
            <a:ext cx="10724011" cy="4434160"/>
          </a:xfrm>
          <a:prstGeom prst="rect">
            <a:avLst/>
          </a:prstGeom>
        </p:spPr>
      </p:pic>
      <p:sp>
        <p:nvSpPr>
          <p:cNvPr id="6" name="TextBox 5">
            <a:extLst>
              <a:ext uri="{FF2B5EF4-FFF2-40B4-BE49-F238E27FC236}">
                <a16:creationId xmlns:a16="http://schemas.microsoft.com/office/drawing/2014/main" id="{58C70618-840A-BDE2-3DC9-DB5FCC7A2C1B}"/>
              </a:ext>
            </a:extLst>
          </p:cNvPr>
          <p:cNvSpPr txBox="1"/>
          <p:nvPr/>
        </p:nvSpPr>
        <p:spPr>
          <a:xfrm>
            <a:off x="2806908" y="750255"/>
            <a:ext cx="6093500" cy="461665"/>
          </a:xfrm>
          <a:prstGeom prst="rect">
            <a:avLst/>
          </a:prstGeom>
          <a:noFill/>
        </p:spPr>
        <p:txBody>
          <a:bodyPr wrap="square">
            <a:spAutoFit/>
          </a:bodyPr>
          <a:lstStyle/>
          <a:p>
            <a:pPr marL="0" marR="0" algn="ctr">
              <a:spcBef>
                <a:spcPts val="0"/>
              </a:spcBef>
              <a:spcAft>
                <a:spcPts val="1000"/>
              </a:spcAft>
            </a:pPr>
            <a:r>
              <a:rPr lang="en-US" sz="2400" dirty="0">
                <a:effectLst/>
                <a:latin typeface="Times New Roman" panose="02020603050405020304" pitchFamily="18" charset="0"/>
                <a:ea typeface="Calibri" panose="020F0502020204030204" pitchFamily="34" charset="0"/>
                <a:cs typeface="Arial" panose="020B0604020202020204" pitchFamily="34" charset="0"/>
              </a:rPr>
              <a:t>mentioned target IP</a:t>
            </a:r>
          </a:p>
        </p:txBody>
      </p:sp>
    </p:spTree>
    <p:extLst>
      <p:ext uri="{BB962C8B-B14F-4D97-AF65-F5344CB8AC3E}">
        <p14:creationId xmlns:p14="http://schemas.microsoft.com/office/powerpoint/2010/main" val="439845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AD4F-0931-397C-0002-54600E9225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E7D938-33A8-92D9-4670-8AD4F33AD7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663DFA-322D-CAD5-2478-5FB17B451CAB}"/>
              </a:ext>
            </a:extLst>
          </p:cNvPr>
          <p:cNvPicPr>
            <a:picLocks noChangeAspect="1"/>
          </p:cNvPicPr>
          <p:nvPr/>
        </p:nvPicPr>
        <p:blipFill>
          <a:blip r:embed="rId2"/>
          <a:stretch>
            <a:fillRect/>
          </a:stretch>
        </p:blipFill>
        <p:spPr>
          <a:xfrm>
            <a:off x="550864" y="540000"/>
            <a:ext cx="11132570" cy="5635948"/>
          </a:xfrm>
          <a:prstGeom prst="rect">
            <a:avLst/>
          </a:prstGeom>
        </p:spPr>
      </p:pic>
    </p:spTree>
    <p:extLst>
      <p:ext uri="{BB962C8B-B14F-4D97-AF65-F5344CB8AC3E}">
        <p14:creationId xmlns:p14="http://schemas.microsoft.com/office/powerpoint/2010/main" val="2943977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D917F-915F-E721-1C54-6FB5218AE8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0204A3-0A52-73D4-B693-A860FC9554B4}"/>
              </a:ext>
            </a:extLst>
          </p:cNvPr>
          <p:cNvPicPr>
            <a:picLocks noChangeAspect="1"/>
          </p:cNvPicPr>
          <p:nvPr/>
        </p:nvPicPr>
        <p:blipFill rotWithShape="1">
          <a:blip r:embed="rId2"/>
          <a:srcRect l="-2" r="-12" b="74829"/>
          <a:stretch/>
        </p:blipFill>
        <p:spPr bwMode="auto">
          <a:xfrm>
            <a:off x="574817" y="2528887"/>
            <a:ext cx="11077183" cy="227501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0F27B93D-A98E-3129-261C-F55AAADC8389}"/>
              </a:ext>
            </a:extLst>
          </p:cNvPr>
          <p:cNvSpPr txBox="1"/>
          <p:nvPr/>
        </p:nvSpPr>
        <p:spPr>
          <a:xfrm>
            <a:off x="2657007" y="1444750"/>
            <a:ext cx="6093500" cy="461665"/>
          </a:xfrm>
          <a:prstGeom prst="rect">
            <a:avLst/>
          </a:prstGeom>
          <a:noFill/>
        </p:spPr>
        <p:txBody>
          <a:bodyPr wrap="square">
            <a:spAutoFit/>
          </a:bodyPr>
          <a:lstStyle/>
          <a:p>
            <a:pPr algn="ctr"/>
            <a:r>
              <a:rPr lang="en-US" sz="2400" dirty="0">
                <a:effectLst/>
                <a:latin typeface="Times New Roman" panose="02020603050405020304" pitchFamily="18" charset="0"/>
                <a:ea typeface="Calibri" panose="020F0502020204030204" pitchFamily="34" charset="0"/>
                <a:cs typeface="Arial" panose="020B0604020202020204" pitchFamily="34" charset="0"/>
              </a:rPr>
              <a:t>browsing on target VM</a:t>
            </a:r>
            <a:endParaRPr lang="en-US" sz="2400" dirty="0"/>
          </a:p>
        </p:txBody>
      </p:sp>
    </p:spTree>
    <p:extLst>
      <p:ext uri="{BB962C8B-B14F-4D97-AF65-F5344CB8AC3E}">
        <p14:creationId xmlns:p14="http://schemas.microsoft.com/office/powerpoint/2010/main" val="77777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D0F73-ACCB-426E-16AA-F31CEAE0F9CB}"/>
              </a:ext>
            </a:extLst>
          </p:cNvPr>
          <p:cNvPicPr>
            <a:picLocks noChangeAspect="1"/>
          </p:cNvPicPr>
          <p:nvPr/>
        </p:nvPicPr>
        <p:blipFill>
          <a:blip r:embed="rId2"/>
          <a:stretch>
            <a:fillRect/>
          </a:stretch>
        </p:blipFill>
        <p:spPr>
          <a:xfrm>
            <a:off x="773272" y="1027893"/>
            <a:ext cx="10634590" cy="4802213"/>
          </a:xfrm>
          <a:prstGeom prst="rect">
            <a:avLst/>
          </a:prstGeom>
        </p:spPr>
      </p:pic>
    </p:spTree>
    <p:extLst>
      <p:ext uri="{BB962C8B-B14F-4D97-AF65-F5344CB8AC3E}">
        <p14:creationId xmlns:p14="http://schemas.microsoft.com/office/powerpoint/2010/main" val="204687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1D0B-DCED-4B16-72C0-2789DE5A1972}"/>
              </a:ext>
            </a:extLst>
          </p:cNvPr>
          <p:cNvSpPr>
            <a:spLocks noGrp="1"/>
          </p:cNvSpPr>
          <p:nvPr>
            <p:ph type="title"/>
          </p:nvPr>
        </p:nvSpPr>
        <p:spPr/>
        <p:txBody>
          <a:bodyPr/>
          <a:lstStyle/>
          <a:p>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93DB834D-2366-5E18-6A92-02A80EFAB6E8}"/>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Based on the analysis of the network security assessment and forensic investigation, several significant findings have been identified. The evidence reveals the occurrence of a Man-in-the-Middle (MitM) attack, ARP spoofing attack, and Denial-of-Service (DoS) attack. These simulated attacks have exposed vulnerabilities in the network infrastructure, compromising its integrity and confidentiality.</a:t>
            </a:r>
          </a:p>
        </p:txBody>
      </p:sp>
    </p:spTree>
    <p:extLst>
      <p:ext uri="{BB962C8B-B14F-4D97-AF65-F5344CB8AC3E}">
        <p14:creationId xmlns:p14="http://schemas.microsoft.com/office/powerpoint/2010/main" val="374468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AB9F-78F2-C4E8-7D07-403731A233BF}"/>
              </a:ext>
            </a:extLst>
          </p:cNvPr>
          <p:cNvSpPr>
            <a:spLocks noGrp="1"/>
          </p:cNvSpPr>
          <p:nvPr>
            <p:ph type="title"/>
          </p:nvPr>
        </p:nvSpPr>
        <p:spPr>
          <a:xfrm>
            <a:off x="540000" y="540000"/>
            <a:ext cx="11101135" cy="464341"/>
          </a:xfrm>
        </p:spPr>
        <p:txBody>
          <a:bodyPr>
            <a:normAutofit/>
          </a:bodyPr>
          <a:lstStyle/>
          <a:p>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Reference</a:t>
            </a:r>
            <a:endParaRPr lang="en-US" sz="2400" dirty="0"/>
          </a:p>
        </p:txBody>
      </p:sp>
      <p:sp>
        <p:nvSpPr>
          <p:cNvPr id="3" name="Content Placeholder 2">
            <a:extLst>
              <a:ext uri="{FF2B5EF4-FFF2-40B4-BE49-F238E27FC236}">
                <a16:creationId xmlns:a16="http://schemas.microsoft.com/office/drawing/2014/main" id="{DF5E5933-87F4-3446-FD8B-55B74443E267}"/>
              </a:ext>
            </a:extLst>
          </p:cNvPr>
          <p:cNvSpPr>
            <a:spLocks noGrp="1"/>
          </p:cNvSpPr>
          <p:nvPr>
            <p:ph idx="1"/>
          </p:nvPr>
        </p:nvSpPr>
        <p:spPr>
          <a:xfrm>
            <a:off x="194873" y="1004341"/>
            <a:ext cx="11782268" cy="5313659"/>
          </a:xfrm>
        </p:spPr>
        <p:txBody>
          <a:bodyPr>
            <a:normAutofit fontScale="92500" lnSpcReduction="10000"/>
          </a:bodyPr>
          <a:lstStyle/>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Corey, V., Peterman, C., </a:t>
            </a:r>
            <a:r>
              <a:rPr lang="en-US" sz="1800" dirty="0" err="1">
                <a:effectLst/>
                <a:latin typeface="Times New Roman" panose="02020603050405020304" pitchFamily="18" charset="0"/>
                <a:ea typeface="Times New Roman" panose="02020603050405020304" pitchFamily="18" charset="0"/>
              </a:rPr>
              <a:t>Shearin</a:t>
            </a:r>
            <a:r>
              <a:rPr lang="en-US" sz="1800" dirty="0">
                <a:effectLst/>
                <a:latin typeface="Times New Roman" panose="02020603050405020304" pitchFamily="18" charset="0"/>
                <a:ea typeface="Times New Roman" panose="02020603050405020304" pitchFamily="18" charset="0"/>
              </a:rPr>
              <a:t>, S., Greenberg, M. S., &amp; Van </a:t>
            </a:r>
            <a:r>
              <a:rPr lang="en-US" sz="1800" dirty="0" err="1">
                <a:effectLst/>
                <a:latin typeface="Times New Roman" panose="02020603050405020304" pitchFamily="18" charset="0"/>
                <a:ea typeface="Times New Roman" panose="02020603050405020304" pitchFamily="18" charset="0"/>
              </a:rPr>
              <a:t>Bokkelen</a:t>
            </a:r>
            <a:r>
              <a:rPr lang="en-US" sz="1800" dirty="0">
                <a:effectLst/>
                <a:latin typeface="Times New Roman" panose="02020603050405020304" pitchFamily="18" charset="0"/>
                <a:ea typeface="Times New Roman" panose="02020603050405020304" pitchFamily="18" charset="0"/>
              </a:rPr>
              <a:t>, J. (2002). Network forensics analysis. IEEE Internet Computing, 6(6), 60-66.</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50"/>
              </a:spcBef>
              <a:spcAft>
                <a:spcPts val="0"/>
              </a:spcAft>
            </a:pPr>
            <a:r>
              <a:rPr lang="en-US" sz="1800" dirty="0" err="1">
                <a:effectLst/>
                <a:latin typeface="Times New Roman" panose="02020603050405020304" pitchFamily="18" charset="0"/>
                <a:ea typeface="Times New Roman" panose="02020603050405020304" pitchFamily="18" charset="0"/>
              </a:rPr>
              <a:t>Meghanathan</a:t>
            </a:r>
            <a:r>
              <a:rPr lang="en-US" sz="1800" dirty="0">
                <a:effectLst/>
                <a:latin typeface="Times New Roman" panose="02020603050405020304" pitchFamily="18" charset="0"/>
                <a:ea typeface="Times New Roman" panose="02020603050405020304" pitchFamily="18" charset="0"/>
              </a:rPr>
              <a:t>, N., Allam, S. R., &amp; Moore, L. A. (2010). Tools and techniques for network forensics. </a:t>
            </a:r>
            <a:r>
              <a:rPr lang="en-US" sz="1800" dirty="0" err="1">
                <a:effectLst/>
                <a:latin typeface="Times New Roman" panose="02020603050405020304" pitchFamily="18" charset="0"/>
                <a:ea typeface="Times New Roman" panose="02020603050405020304" pitchFamily="18" charset="0"/>
              </a:rPr>
              <a:t>arXiv</a:t>
            </a:r>
            <a:r>
              <a:rPr lang="en-US" sz="1800" dirty="0">
                <a:effectLst/>
                <a:latin typeface="Times New Roman" panose="02020603050405020304" pitchFamily="18" charset="0"/>
                <a:ea typeface="Times New Roman" panose="02020603050405020304" pitchFamily="18" charset="0"/>
              </a:rPr>
              <a:t> preprint arXiv:1004.0570.</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50"/>
              </a:spcBef>
              <a:spcAft>
                <a:spcPts val="0"/>
              </a:spcAft>
            </a:pPr>
            <a:r>
              <a:rPr lang="en-US" sz="1800" dirty="0" err="1">
                <a:effectLst/>
                <a:latin typeface="Times New Roman" panose="02020603050405020304" pitchFamily="18" charset="0"/>
                <a:ea typeface="Times New Roman" panose="02020603050405020304" pitchFamily="18" charset="0"/>
              </a:rPr>
              <a:t>Ndatinya</a:t>
            </a:r>
            <a:r>
              <a:rPr lang="en-US" sz="1800" dirty="0">
                <a:effectLst/>
                <a:latin typeface="Times New Roman" panose="02020603050405020304" pitchFamily="18" charset="0"/>
                <a:ea typeface="Times New Roman" panose="02020603050405020304" pitchFamily="18" charset="0"/>
              </a:rPr>
              <a:t>, V., Xiao, Z., </a:t>
            </a:r>
            <a:r>
              <a:rPr lang="en-US" sz="1800" dirty="0" err="1">
                <a:effectLst/>
                <a:latin typeface="Times New Roman" panose="02020603050405020304" pitchFamily="18" charset="0"/>
                <a:ea typeface="Times New Roman" panose="02020603050405020304" pitchFamily="18" charset="0"/>
              </a:rPr>
              <a:t>Manepalli</a:t>
            </a:r>
            <a:r>
              <a:rPr lang="en-US" sz="1800" dirty="0">
                <a:effectLst/>
                <a:latin typeface="Times New Roman" panose="02020603050405020304" pitchFamily="18" charset="0"/>
                <a:ea typeface="Times New Roman" panose="02020603050405020304" pitchFamily="18" charset="0"/>
              </a:rPr>
              <a:t>, V. R., Meng, K., &amp; Xiao, Y. (2015). Network forensics analysis using Wireshark. International Journal of Security and Networks, 10(2), 91-106.</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Hunt, R., &amp; </a:t>
            </a:r>
            <a:r>
              <a:rPr lang="en-US" sz="1800" dirty="0" err="1">
                <a:effectLst/>
                <a:latin typeface="Times New Roman" panose="02020603050405020304" pitchFamily="18" charset="0"/>
                <a:ea typeface="Times New Roman" panose="02020603050405020304" pitchFamily="18" charset="0"/>
              </a:rPr>
              <a:t>Zeadally</a:t>
            </a:r>
            <a:r>
              <a:rPr lang="en-US" sz="1800" dirty="0">
                <a:effectLst/>
                <a:latin typeface="Times New Roman" panose="02020603050405020304" pitchFamily="18" charset="0"/>
                <a:ea typeface="Times New Roman" panose="02020603050405020304" pitchFamily="18" charset="0"/>
              </a:rPr>
              <a:t>, S. (2012). Network forensics: an analysis of techniques, tools, and trends. Computer, 45(12), 36-43.</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50"/>
              </a:spcBef>
              <a:spcAft>
                <a:spcPts val="0"/>
              </a:spcAft>
            </a:pPr>
            <a:r>
              <a:rPr lang="en-US" sz="1800" dirty="0" err="1">
                <a:effectLst/>
                <a:latin typeface="Times New Roman" panose="02020603050405020304" pitchFamily="18" charset="0"/>
                <a:ea typeface="Times New Roman" panose="02020603050405020304" pitchFamily="18" charset="0"/>
              </a:rPr>
              <a:t>Sikos</a:t>
            </a:r>
            <a:r>
              <a:rPr lang="en-US" sz="1800" dirty="0">
                <a:effectLst/>
                <a:latin typeface="Times New Roman" panose="02020603050405020304" pitchFamily="18" charset="0"/>
                <a:ea typeface="Times New Roman" panose="02020603050405020304" pitchFamily="18" charset="0"/>
              </a:rPr>
              <a:t>, L. F. (2020). Packet analysis for network forensics: A comprehensive survey. Forensic Science International: Digital Investigation, 32, 200892.</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just">
              <a:spcBef>
                <a:spcPts val="50"/>
              </a:spcBef>
              <a:spcAft>
                <a:spcPts val="0"/>
              </a:spcAft>
            </a:pPr>
            <a:r>
              <a:rPr lang="en-US" sz="1800" dirty="0">
                <a:effectLst/>
                <a:latin typeface="Times New Roman" panose="02020603050405020304" pitchFamily="18" charset="0"/>
                <a:ea typeface="Times New Roman" panose="02020603050405020304" pitchFamily="18" charset="0"/>
              </a:rPr>
              <a:t>Saad, S., &amp; Traore, I. (2010, August). Method ontology for intelligent network forensics analysis. In 2010 Eighth International Conference on Privacy, Security and Trust (pp. 7-14). IEEE.</a:t>
            </a:r>
          </a:p>
          <a:p>
            <a:endParaRPr lang="en-US" dirty="0"/>
          </a:p>
        </p:txBody>
      </p:sp>
    </p:spTree>
    <p:extLst>
      <p:ext uri="{BB962C8B-B14F-4D97-AF65-F5344CB8AC3E}">
        <p14:creationId xmlns:p14="http://schemas.microsoft.com/office/powerpoint/2010/main" val="3986340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ECFE6B0E-EBC0-3D80-5E19-7664CA476F65}"/>
              </a:ext>
            </a:extLst>
          </p:cNvPr>
          <p:cNvGraphicFramePr>
            <a:graphicFrameLocks noGrp="1"/>
          </p:cNvGraphicFramePr>
          <p:nvPr>
            <p:ph idx="1"/>
            <p:extLst>
              <p:ext uri="{D42A27DB-BD31-4B8C-83A1-F6EECF244321}">
                <p14:modId xmlns:p14="http://schemas.microsoft.com/office/powerpoint/2010/main" val="574611454"/>
              </p:ext>
            </p:extLst>
          </p:nvPr>
        </p:nvGraphicFramePr>
        <p:xfrm>
          <a:off x="540000" y="2528887"/>
          <a:ext cx="11101136"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797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77A7D8-19EE-BBD0-7BA8-D458AE0FDFF1}"/>
              </a:ext>
            </a:extLst>
          </p:cNvPr>
          <p:cNvSpPr>
            <a:spLocks noGrp="1"/>
          </p:cNvSpPr>
          <p:nvPr>
            <p:ph idx="1"/>
          </p:nvPr>
        </p:nvSpPr>
        <p:spPr>
          <a:xfrm>
            <a:off x="540000" y="2349501"/>
            <a:ext cx="11101136" cy="3959224"/>
          </a:xfrm>
        </p:spPr>
        <p:txBody>
          <a:bodyPr/>
          <a:lstStyle/>
          <a:p>
            <a:r>
              <a:rPr lang="en-US" dirty="0"/>
              <a:t>Network forensics is a specialized field within digital forensics that focuses on the comprehensive examination of network activities and data transmission across networks believed to be engaged in malicious behavior. Its primary objective is to investigate networks involved in activities such as the propagation of malware, credential theft, and the analysis of cyber-attacks.</a:t>
            </a:r>
          </a:p>
          <a:p>
            <a:r>
              <a:rPr lang="en-US" dirty="0"/>
              <a:t>Now we will make three types of attacks which are </a:t>
            </a:r>
            <a:r>
              <a:rPr lang="en-US" sz="1800" kern="0" dirty="0">
                <a:effectLst/>
                <a:ea typeface="Times New Roman" panose="02020603050405020304" pitchFamily="18" charset="0"/>
                <a:cs typeface="Times New Roman" panose="02020603050405020304" pitchFamily="18" charset="0"/>
              </a:rPr>
              <a:t>Man-in-Middle Attack, </a:t>
            </a:r>
            <a:r>
              <a:rPr lang="en-US" sz="1800" dirty="0">
                <a:effectLst/>
                <a:ea typeface="Calibri" panose="020F0502020204030204" pitchFamily="34" charset="0"/>
              </a:rPr>
              <a:t>Denial of Service (DoS) attack and </a:t>
            </a:r>
            <a:r>
              <a:rPr lang="en-US" sz="1800" kern="0" dirty="0">
                <a:effectLst/>
                <a:ea typeface="Times New Roman" panose="02020603050405020304" pitchFamily="18" charset="0"/>
                <a:cs typeface="Times New Roman" panose="02020603050405020304" pitchFamily="18" charset="0"/>
              </a:rPr>
              <a:t>Arp Spoofing Attack.</a:t>
            </a:r>
          </a:p>
          <a:p>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5EFD00A-471C-0B25-81A0-420551FE6346}"/>
              </a:ext>
            </a:extLst>
          </p:cNvPr>
          <p:cNvSpPr>
            <a:spLocks noGrp="1"/>
          </p:cNvSpPr>
          <p:nvPr>
            <p:ph type="title"/>
          </p:nvPr>
        </p:nvSpPr>
        <p:spPr>
          <a:xfrm>
            <a:off x="539750" y="539750"/>
            <a:ext cx="11101388" cy="1809750"/>
          </a:xfrm>
        </p:spPr>
        <p:txBody>
          <a:bodyPr vert="horz" lIns="91440" tIns="45720" rIns="91440" bIns="45720" rtlCol="0" anchor="ctr">
            <a:normAutofit/>
          </a:bodyPr>
          <a:lstStyle/>
          <a:p>
            <a:pPr algn="ctr"/>
            <a:r>
              <a:rPr lang="en-US" sz="4000" b="1" u="sng" dirty="0">
                <a:cs typeface="Arial" panose="020B0604020202020204" pitchFamily="34" charset="0"/>
              </a:rPr>
              <a:t>Introduction</a:t>
            </a:r>
            <a:endParaRPr lang="en-US" sz="4800" u="sng" dirty="0"/>
          </a:p>
        </p:txBody>
      </p:sp>
    </p:spTree>
    <p:extLst>
      <p:ext uri="{BB962C8B-B14F-4D97-AF65-F5344CB8AC3E}">
        <p14:creationId xmlns:p14="http://schemas.microsoft.com/office/powerpoint/2010/main" val="2772285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28F-EF2F-237E-E5EF-4DE3C07A60DA}"/>
              </a:ext>
            </a:extLst>
          </p:cNvPr>
          <p:cNvSpPr>
            <a:spLocks noGrp="1"/>
          </p:cNvSpPr>
          <p:nvPr>
            <p:ph type="title"/>
          </p:nvPr>
        </p:nvSpPr>
        <p:spPr>
          <a:xfrm>
            <a:off x="179882" y="540000"/>
            <a:ext cx="11902190" cy="1753495"/>
          </a:xfrm>
        </p:spPr>
        <p:txBody>
          <a:bodyPr>
            <a:normAutofit fontScale="90000"/>
          </a:bodyPr>
          <a:lstStyle/>
          <a:p>
            <a:r>
              <a:rPr lang="en-US" sz="3200" b="1" u="sng" kern="0" dirty="0">
                <a:effectLst/>
                <a:ea typeface="Times New Roman" panose="02020603050405020304" pitchFamily="18" charset="0"/>
                <a:cs typeface="Times New Roman" panose="02020603050405020304" pitchFamily="18" charset="0"/>
              </a:rPr>
              <a:t>1. Man-in-Middle Attack</a:t>
            </a:r>
            <a:br>
              <a:rPr lang="en-US" sz="3200" b="1" u="sng" kern="0" dirty="0">
                <a:effectLst/>
                <a:ea typeface="Times New Roman" panose="02020603050405020304" pitchFamily="18" charset="0"/>
                <a:cs typeface="Times New Roman" panose="02020603050405020304" pitchFamily="18" charset="0"/>
              </a:rPr>
            </a:br>
            <a:r>
              <a:rPr lang="en-US" sz="2700" kern="0" dirty="0">
                <a:effectLst/>
                <a:latin typeface="Times New Roman" panose="02020603050405020304" pitchFamily="18" charset="0"/>
                <a:ea typeface="Times New Roman" panose="02020603050405020304" pitchFamily="18" charset="0"/>
                <a:cs typeface="Times New Roman" panose="02020603050405020304" pitchFamily="18" charset="0"/>
              </a:rPr>
              <a:t>A man-in-the-middle (MITM) attack is a cyber attack in which a threat actor puts themselves in the middle of two parties, typically a user, to intercept their communications and data exchanges and use them for malicious purposes like making unauthorized purchases or hacking.</a:t>
            </a:r>
            <a:endParaRPr lang="en-US" sz="27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61CF96B3-B4AF-B8BB-B4A4-793529C5649F}"/>
              </a:ext>
            </a:extLst>
          </p:cNvPr>
          <p:cNvPicPr>
            <a:picLocks noGrp="1" noChangeAspect="1"/>
          </p:cNvPicPr>
          <p:nvPr>
            <p:ph idx="1"/>
          </p:nvPr>
        </p:nvPicPr>
        <p:blipFill>
          <a:blip r:embed="rId2"/>
          <a:stretch>
            <a:fillRect/>
          </a:stretch>
        </p:blipFill>
        <p:spPr>
          <a:xfrm>
            <a:off x="540000" y="2113613"/>
            <a:ext cx="8398963" cy="4590738"/>
          </a:xfrm>
          <a:prstGeom prst="rect">
            <a:avLst/>
          </a:prstGeom>
        </p:spPr>
      </p:pic>
      <p:sp>
        <p:nvSpPr>
          <p:cNvPr id="6" name="TextBox 5">
            <a:extLst>
              <a:ext uri="{FF2B5EF4-FFF2-40B4-BE49-F238E27FC236}">
                <a16:creationId xmlns:a16="http://schemas.microsoft.com/office/drawing/2014/main" id="{6C3DF628-E828-BD8F-106B-9F9071656B6F}"/>
              </a:ext>
            </a:extLst>
          </p:cNvPr>
          <p:cNvSpPr txBox="1"/>
          <p:nvPr/>
        </p:nvSpPr>
        <p:spPr>
          <a:xfrm>
            <a:off x="9443803" y="3546011"/>
            <a:ext cx="3032339" cy="461665"/>
          </a:xfrm>
          <a:prstGeom prst="rect">
            <a:avLst/>
          </a:prstGeom>
          <a:noFill/>
        </p:spPr>
        <p:txBody>
          <a:bodyPr wrap="square">
            <a:spAutoFit/>
          </a:bodyPr>
          <a:lstStyle/>
          <a:p>
            <a:r>
              <a:rPr lang="en-US" sz="2400" dirty="0">
                <a:effectLst/>
                <a:ea typeface="Calibri" panose="020F0502020204030204" pitchFamily="34" charset="0"/>
              </a:rPr>
              <a:t>Kali IP Address</a:t>
            </a:r>
            <a:endParaRPr lang="en-US" sz="2400" dirty="0"/>
          </a:p>
        </p:txBody>
      </p:sp>
    </p:spTree>
    <p:extLst>
      <p:ext uri="{BB962C8B-B14F-4D97-AF65-F5344CB8AC3E}">
        <p14:creationId xmlns:p14="http://schemas.microsoft.com/office/powerpoint/2010/main" val="396110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E4F642-FA73-2240-9507-B61D768A476A}"/>
              </a:ext>
            </a:extLst>
          </p:cNvPr>
          <p:cNvPicPr>
            <a:picLocks noGrp="1" noChangeAspect="1"/>
          </p:cNvPicPr>
          <p:nvPr>
            <p:ph idx="1"/>
          </p:nvPr>
        </p:nvPicPr>
        <p:blipFill>
          <a:blip r:embed="rId2"/>
          <a:stretch>
            <a:fillRect/>
          </a:stretch>
        </p:blipFill>
        <p:spPr>
          <a:xfrm>
            <a:off x="539999" y="540000"/>
            <a:ext cx="8484029" cy="5778000"/>
          </a:xfrm>
          <a:prstGeom prst="rect">
            <a:avLst/>
          </a:prstGeom>
        </p:spPr>
      </p:pic>
      <p:sp>
        <p:nvSpPr>
          <p:cNvPr id="6" name="TextBox 5">
            <a:extLst>
              <a:ext uri="{FF2B5EF4-FFF2-40B4-BE49-F238E27FC236}">
                <a16:creationId xmlns:a16="http://schemas.microsoft.com/office/drawing/2014/main" id="{274CA333-8465-1AAA-9368-11ABD221E7BD}"/>
              </a:ext>
            </a:extLst>
          </p:cNvPr>
          <p:cNvSpPr txBox="1"/>
          <p:nvPr/>
        </p:nvSpPr>
        <p:spPr>
          <a:xfrm>
            <a:off x="9207709" y="3244334"/>
            <a:ext cx="2559570" cy="830997"/>
          </a:xfrm>
          <a:prstGeom prst="rect">
            <a:avLst/>
          </a:prstGeom>
          <a:noFill/>
        </p:spPr>
        <p:txBody>
          <a:bodyPr wrap="square">
            <a:spAutoFit/>
          </a:bodyPr>
          <a:lstStyle/>
          <a:p>
            <a:pPr algn="ctr"/>
            <a:r>
              <a:rPr lang="en-US" sz="2400" dirty="0">
                <a:effectLst/>
                <a:ea typeface="Calibri" panose="020F0502020204030204" pitchFamily="34" charset="0"/>
              </a:rPr>
              <a:t>Windows IP Address</a:t>
            </a:r>
            <a:endParaRPr lang="en-US" sz="2400" dirty="0"/>
          </a:p>
        </p:txBody>
      </p:sp>
    </p:spTree>
    <p:extLst>
      <p:ext uri="{BB962C8B-B14F-4D97-AF65-F5344CB8AC3E}">
        <p14:creationId xmlns:p14="http://schemas.microsoft.com/office/powerpoint/2010/main" val="2085292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F47DD0-0E78-FE75-8924-C3A8469138B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E909F20-2D65-A2AE-3D74-928357F35473}"/>
              </a:ext>
            </a:extLst>
          </p:cNvPr>
          <p:cNvPicPr>
            <a:picLocks noChangeAspect="1"/>
          </p:cNvPicPr>
          <p:nvPr/>
        </p:nvPicPr>
        <p:blipFill>
          <a:blip r:embed="rId2"/>
          <a:stretch>
            <a:fillRect/>
          </a:stretch>
        </p:blipFill>
        <p:spPr>
          <a:xfrm>
            <a:off x="512559" y="1696338"/>
            <a:ext cx="11156015" cy="3465323"/>
          </a:xfrm>
          <a:prstGeom prst="rect">
            <a:avLst/>
          </a:prstGeom>
        </p:spPr>
      </p:pic>
      <p:sp>
        <p:nvSpPr>
          <p:cNvPr id="6" name="TextBox 5">
            <a:extLst>
              <a:ext uri="{FF2B5EF4-FFF2-40B4-BE49-F238E27FC236}">
                <a16:creationId xmlns:a16="http://schemas.microsoft.com/office/drawing/2014/main" id="{408AC728-D278-0131-C77D-8810E88BA130}"/>
              </a:ext>
            </a:extLst>
          </p:cNvPr>
          <p:cNvSpPr txBox="1"/>
          <p:nvPr/>
        </p:nvSpPr>
        <p:spPr>
          <a:xfrm>
            <a:off x="4565941" y="818398"/>
            <a:ext cx="3049249" cy="461665"/>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attacker to target ping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49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D01F0C-B3FA-3FCB-A766-F3C9EBFD7F48}"/>
              </a:ext>
            </a:extLst>
          </p:cNvPr>
          <p:cNvPicPr>
            <a:picLocks noChangeAspect="1"/>
          </p:cNvPicPr>
          <p:nvPr/>
        </p:nvPicPr>
        <p:blipFill>
          <a:blip r:embed="rId2"/>
          <a:stretch>
            <a:fillRect/>
          </a:stretch>
        </p:blipFill>
        <p:spPr>
          <a:xfrm>
            <a:off x="550864" y="1701100"/>
            <a:ext cx="11112000" cy="3455800"/>
          </a:xfrm>
          <a:prstGeom prst="rect">
            <a:avLst/>
          </a:prstGeom>
        </p:spPr>
      </p:pic>
      <p:sp>
        <p:nvSpPr>
          <p:cNvPr id="6" name="TextBox 5">
            <a:extLst>
              <a:ext uri="{FF2B5EF4-FFF2-40B4-BE49-F238E27FC236}">
                <a16:creationId xmlns:a16="http://schemas.microsoft.com/office/drawing/2014/main" id="{83919A05-ABC2-0831-3160-D93CED963762}"/>
              </a:ext>
            </a:extLst>
          </p:cNvPr>
          <p:cNvSpPr txBox="1"/>
          <p:nvPr/>
        </p:nvSpPr>
        <p:spPr>
          <a:xfrm>
            <a:off x="2866869" y="828340"/>
            <a:ext cx="6093500" cy="461665"/>
          </a:xfrm>
          <a:prstGeom prst="rect">
            <a:avLst/>
          </a:prstGeom>
          <a:noFill/>
        </p:spPr>
        <p:txBody>
          <a:bodyPr wrap="square">
            <a:spAutoFit/>
          </a:bodyPr>
          <a:lstStyle/>
          <a:p>
            <a:pPr marL="0" marR="0" algn="ctr">
              <a:spcBef>
                <a:spcPts val="0"/>
              </a:spcBef>
              <a:spcAft>
                <a:spcPts val="10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pinging from target to attacker</a:t>
            </a:r>
            <a:endParaRPr lang="en-US" sz="24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4177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1FAE-F1BD-C549-550B-4379A2DD6774}"/>
              </a:ext>
            </a:extLst>
          </p:cNvPr>
          <p:cNvSpPr>
            <a:spLocks noGrp="1"/>
          </p:cNvSpPr>
          <p:nvPr>
            <p:ph type="title"/>
          </p:nvPr>
        </p:nvSpPr>
        <p:spPr>
          <a:xfrm>
            <a:off x="2563672" y="719386"/>
            <a:ext cx="11101135" cy="1809500"/>
          </a:xfrm>
        </p:spPr>
        <p:txBody>
          <a:bodyPr>
            <a:normAutofit/>
          </a:bodyPr>
          <a:lstStyle/>
          <a:p>
            <a:r>
              <a:rPr lang="en-US" sz="2400" dirty="0">
                <a:effectLst/>
                <a:latin typeface="Times New Roman" panose="02020603050405020304" pitchFamily="18" charset="0"/>
                <a:ea typeface="Calibri" panose="020F0502020204030204" pitchFamily="34" charset="0"/>
              </a:rPr>
              <a:t>launched Ettercap by this command: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etthercap</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–G</a:t>
            </a:r>
            <a:br>
              <a:rPr lang="en-US" sz="2400" dirty="0">
                <a:effectLst/>
                <a:latin typeface="Times New Roman" panose="02020603050405020304" pitchFamily="18" charset="0"/>
                <a:ea typeface="Calibri" panose="020F0502020204030204" pitchFamily="34" charset="0"/>
                <a:cs typeface="Arial" panose="020B0604020202020204" pitchFamily="34" charset="0"/>
              </a:rPr>
            </a:br>
            <a:endParaRPr lang="en-US" sz="2400" dirty="0"/>
          </a:p>
        </p:txBody>
      </p:sp>
      <p:pic>
        <p:nvPicPr>
          <p:cNvPr id="4" name="Picture 3">
            <a:extLst>
              <a:ext uri="{FF2B5EF4-FFF2-40B4-BE49-F238E27FC236}">
                <a16:creationId xmlns:a16="http://schemas.microsoft.com/office/drawing/2014/main" id="{0FBDC159-FA0A-57D3-009E-7C2C3F05D477}"/>
              </a:ext>
            </a:extLst>
          </p:cNvPr>
          <p:cNvPicPr>
            <a:picLocks noChangeAspect="1"/>
          </p:cNvPicPr>
          <p:nvPr/>
        </p:nvPicPr>
        <p:blipFill>
          <a:blip r:embed="rId2"/>
          <a:stretch>
            <a:fillRect/>
          </a:stretch>
        </p:blipFill>
        <p:spPr>
          <a:xfrm>
            <a:off x="173502" y="1179880"/>
            <a:ext cx="6320063" cy="3630659"/>
          </a:xfrm>
          <a:prstGeom prst="rect">
            <a:avLst/>
          </a:prstGeom>
        </p:spPr>
      </p:pic>
      <p:pic>
        <p:nvPicPr>
          <p:cNvPr id="3" name="Picture 2">
            <a:extLst>
              <a:ext uri="{FF2B5EF4-FFF2-40B4-BE49-F238E27FC236}">
                <a16:creationId xmlns:a16="http://schemas.microsoft.com/office/drawing/2014/main" id="{7CB1FCD0-F73B-1A29-B783-00207E7E69E6}"/>
              </a:ext>
            </a:extLst>
          </p:cNvPr>
          <p:cNvPicPr>
            <a:picLocks noChangeAspect="1"/>
          </p:cNvPicPr>
          <p:nvPr/>
        </p:nvPicPr>
        <p:blipFill>
          <a:blip r:embed="rId3"/>
          <a:stretch>
            <a:fillRect/>
          </a:stretch>
        </p:blipFill>
        <p:spPr>
          <a:xfrm>
            <a:off x="6096000" y="2895875"/>
            <a:ext cx="5649975" cy="3630659"/>
          </a:xfrm>
          <a:prstGeom prst="rect">
            <a:avLst/>
          </a:prstGeom>
        </p:spPr>
      </p:pic>
    </p:spTree>
    <p:extLst>
      <p:ext uri="{BB962C8B-B14F-4D97-AF65-F5344CB8AC3E}">
        <p14:creationId xmlns:p14="http://schemas.microsoft.com/office/powerpoint/2010/main" val="3059976782"/>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1C2432"/>
      </a:dk2>
      <a:lt2>
        <a:srgbClr val="F1F3F0"/>
      </a:lt2>
      <a:accent1>
        <a:srgbClr val="D12CE4"/>
      </a:accent1>
      <a:accent2>
        <a:srgbClr val="721AD2"/>
      </a:accent2>
      <a:accent3>
        <a:srgbClr val="3B30E4"/>
      </a:accent3>
      <a:accent4>
        <a:srgbClr val="1A5BD2"/>
      </a:accent4>
      <a:accent5>
        <a:srgbClr val="2CBAE4"/>
      </a:accent5>
      <a:accent6>
        <a:srgbClr val="18C1A1"/>
      </a:accent6>
      <a:hlink>
        <a:srgbClr val="3F8CBF"/>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128</TotalTime>
  <Words>771</Words>
  <Application>Microsoft Office PowerPoint</Application>
  <PresentationFormat>Widescreen</PresentationFormat>
  <Paragraphs>54</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 Next LT Pro</vt:lpstr>
      <vt:lpstr>Bell MT</vt:lpstr>
      <vt:lpstr>Bell MT (Headings)</vt:lpstr>
      <vt:lpstr>Calibri Light</vt:lpstr>
      <vt:lpstr>Times New Roman</vt:lpstr>
      <vt:lpstr>GlowVTI</vt:lpstr>
      <vt:lpstr>Network forensics</vt:lpstr>
      <vt:lpstr>PowerPoint Presentation</vt:lpstr>
      <vt:lpstr>PowerPoint Presentation</vt:lpstr>
      <vt:lpstr>Introduction</vt:lpstr>
      <vt:lpstr>1. Man-in-Middle Attack A man-in-the-middle (MITM) attack is a cyber attack in which a threat actor puts themselves in the middle of two parties, typically a user, to intercept their communications and data exchanges and use them for malicious purposes like making unauthorized purchases or hacking.</vt:lpstr>
      <vt:lpstr>PowerPoint Presentation</vt:lpstr>
      <vt:lpstr>PowerPoint Presentation</vt:lpstr>
      <vt:lpstr>PowerPoint Presentation</vt:lpstr>
      <vt:lpstr>launched Ettercap by this command: sudo etthercap –G </vt:lpstr>
      <vt:lpstr>In Ettercap we have check the scaninghosts list and add out target IP as Target 1.</vt:lpstr>
      <vt:lpstr> then we have check it by visit the current target.</vt:lpstr>
      <vt:lpstr>PowerPoint Presentation</vt:lpstr>
      <vt:lpstr>Starting the Spoofing Attack  ─$ sudo sysctl -w net.ipv4.ip_forward=1 </vt:lpstr>
      <vt:lpstr>Selecting ARP Poisoning after that the attack will start.  </vt:lpstr>
      <vt:lpstr>PowerPoint Presentation</vt:lpstr>
      <vt:lpstr>On the other side we open the target machine and trying to access google I got the following response. </vt:lpstr>
      <vt:lpstr>2. Arp Spoofing Attack Utilized in local area networks (LANs) to convert IP addresses to physical MAC. It is associate the attacker's MAC address with the IP address of another host, such as the default gateway, causing any traffic meant for that IP address to be sent to the attacker instead </vt:lpstr>
      <vt:lpstr>Ping the target machine to verify and add its IP address to your ARP table</vt:lpstr>
      <vt:lpstr>Here in output, you can see we are sending message in that message we are spoofing on the target system on this network. </vt:lpstr>
      <vt:lpstr>Here you can see all the http traffic of target machine is shown and its spoofed and I am monitoring through Wireshark on my attacker machine.  </vt:lpstr>
      <vt:lpstr>3. DoS Attack Attacker endeavors to cripple a network or server by overwhelming it with a massive amount of traffic, rendering it inaccessible to authorized users.</vt:lpstr>
      <vt:lpstr>launched Ettercap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dc:title>
  <dc:creator>sara alsalem</dc:creator>
  <cp:lastModifiedBy>sara alsalem</cp:lastModifiedBy>
  <cp:revision>1</cp:revision>
  <dcterms:created xsi:type="dcterms:W3CDTF">2023-06-15T04:03:13Z</dcterms:created>
  <dcterms:modified xsi:type="dcterms:W3CDTF">2023-06-15T06:17:37Z</dcterms:modified>
</cp:coreProperties>
</file>